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59" r:id="rId4"/>
    <p:sldId id="267" r:id="rId5"/>
    <p:sldId id="268" r:id="rId6"/>
    <p:sldId id="269" r:id="rId7"/>
    <p:sldId id="262" r:id="rId8"/>
    <p:sldId id="261" r:id="rId9"/>
    <p:sldId id="270" r:id="rId10"/>
    <p:sldId id="260" r:id="rId11"/>
    <p:sldId id="264" r:id="rId12"/>
    <p:sldId id="257" r:id="rId13"/>
    <p:sldId id="258" r:id="rId14"/>
    <p:sldId id="26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 snapToGrid="0">
      <p:cViewPr varScale="1">
        <p:scale>
          <a:sx n="83" d="100"/>
          <a:sy n="83" d="100"/>
        </p:scale>
        <p:origin x="24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9B6B10-39B0-4D19-8658-6C087A3FC5B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0472B7-3235-41AD-89B3-FAE71D10E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7T11:13:41.5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1260745-18F1-4AD3-B3FE-36AE89C421E3}" emma:medium="tactile" emma:mode="ink">
          <msink:context xmlns:msink="http://schemas.microsoft.com/ink/2010/main" type="inkDrawing" rotatedBoundingBox="3424,2085 13030,3633 11918,10534 2312,8985" hotPoints="12943,7031 7197,9563 2408,5501 8154,2969" semanticType="enclosure" shapeName="Ellipse">
            <msink:sourceLink direction="with" ref="{6F378DEA-A2B6-4B8F-9758-F3D4C40E0DAC}"/>
            <msink:sourceLink direction="with" ref="{47188A60-1E6F-4213-A4B1-9B1A1C9BD570}"/>
          </msink:context>
        </emma:interpretation>
      </emma:emma>
    </inkml:annotationXML>
    <inkml:trace contextRef="#ctx0" brushRef="#br0">709 1451 7 0,'-5'0'3'0,"-4"-4"-2"16,9 4 4-16,-4 0-5 15,-1 0 1-15,1 0 0 16,-1 4 0-16,-4 4-1 16,0-3 0-16,0 3 1 15,-1 0 1-15,1 4-1 16,0 4 0-16,-5-4 0 16,5 1 1-16,-4 3-2 15,-1 0 1-15,0-8-1 16,-4 0 0-16,-5 9 1 15,0-5 0-15,0-4-1 0,0 4 0 16,5-4 1-16,0 0 0 16,-5 5 0-16,5-1 0 15,-1-4-1-15,1 0 0 16,0 4 0-16,0-4 1 0,-1 0-1 16,1 5 0-16,0-5 0 15,4 4 0-15,0 0 0 16,1 0 0-16,-1 9 0 15,0-9 1-15,0 4-1 16,1 4 1-16,4-3 0 16,-1-1 0-16,1 4-1 15,-4-3 1-15,8-5-1 16,0 0 1-16,1 0-1 16,-1 0 1-16,1 1-1 15,-5-1 0-15,4 0 0 0,0 0 0 0,1 0 0 16,-1 0 1-16,1 1-2 15,-1-1 1-15,5 0 0 32,0 0 0-32,0 0 0 15,-4 1 0-15,4-1 0 16,-5 0 0-16,0-4 0 16,5 4 0-16,-4 9 0 0,-1-9 0 15,5 4 0-15,0-8 0 16,-4 8 1-16,4 1 0 15,-5-1-1-15,1-4 1 0,4 0 0 16,0 5 0-16,0-1-1 16,0 0 0-16,0 0 0 15,0 1 1-15,-5-1-1 16,10 0 0-16,-5 0 0 16,0-3 0-16,-5 7 0 15,5 0 1-15,0-3-1 16,0 3 0-16,0-4 0 15,-5 8 0-15,5-3 0 0,0-1 0 16,0-4 0-16,5 5 0 31,-5-1 0-31,0-4 0 0,5 1 0 16,-1-1 1-16,-4 0-1 16,5-4 0-16,-5 0 0 15,0 5 1-15,0-1-1 16,4 0 0-16,-4 0 0 15,0 1 0-15,0-1 0 0,0 0 0 16,0-4 0-16,0 1 0 16,0 3 0-16,0-4 0 15,5 8 0-15,-5-7 0 16,0 3 0-16,4-4 0 16,-4-4 0-16,0 0 0 15,0-4 0-15,5 0 0 16,-5 5 0-1,5-1 1-15,-5 0-2 0,0 0 1 0,0 0 0 16,0 0 0-16,4 0 0 16,-4 0 0-16,0-4 0 15,0 5 0-15,5-1 0 16,-5-4 0-16,4 4 0 16,-4 0 0-16,0-4 0 15,0 4 0-15,0 0 0 16,0 1 1-16,0-1-1 15,0 8 0-15,0-12 0 16,0 4 0-16,0 0 0 16,0 0 0-16,0 0 0 15,0 5 0-15,0-1 0 0,0-4 1 16,0 0-2-16,0 4 1 16,0-4 0-16,0 1 1 15,0-1-1-15,0 4 0 16,0-4 0-16,-4 0 0 15,4 4 0-15,0 1 0 16,0-1 0-16,-5 8 0 16,5-8 0-16,0 4 1 0,0-3-1 15,0-1 0-15,0 0 0 16,0-4 1-16,0 4-1 16,0-4 0-16,0 1 0 15,0-1 0-15,0 0 0 16,0 0 0-16,5 0 0 15,-1 0 0-15,1 0 0 16,-1 1 0-16,1-1 0 16,-5 4 0-16,5 0 0 15,-1 0 0-15,1-4 0 16,-5 0 0-16,4 1 0 16,-4 3 0-1,5-4 0-15,-1 0 0 16,1 4-1-16,0-4 1 31,-5 5 0-31,4-1 0 16,-4 4-1-16,9-4 1 15,-9 0 0-15,5 1 0 0,-5-1 0 16,0 0 0-16,0 4 0 16,4-4 1-16,1 1-1 15,0 3 1-15,-1 4-1 16,1-8 0-16,-5 5 0 15,0-5 0-15,0 0 0 16,0 4 0-16,0-4 0 16,4 1 0-16,-4-1 0 0,0 4 0 15,0 0 0-15,0-3 0 16,0-1 0-16,5 0 0 16,-1-4 0-16,1 4 0 15,-5 0 0-15,5 1 1 16,-1-1-1-16,1 0 0 15,4 4 0-15,0-4 0 16,0 1 0-16,-4-1 0 16,4 0 0-16,0-4 1 0,0 0-1 15,0 0 0-15,0-3 0 16,5 3 0-16,-5-4 0 16,0 4 0-16,5 0 0 15,-5-4 0-15,0 0 0 16,1 4 0-16,-1-4 0 15,0 0 0-15,0 0 0 16,0 0 0-16,0 5 0 16,0-1 0-16,1 0 0 15,-1-4 0-15,0 0 0 16,0 0 1-16,0 0-1 16,5 4 0-16,0-4 0 0,-5 4 1 15,4 1-1-15,1-1 0 0,0 0 0 16,0 0 1-16,-1 4-1 15,1-4 0-15,0 0 0 32,-1 1 0-32,1-1 0 15,0-4 0-15,0 8 0 16,-1-4 0-16,1 4 0 16,0 0 1-16,-1 5-1 0,1-5 0 15,0 0 0-15,0 0 0 16,-5-4 0-16,0 0 0 15,0 1 0-15,0-1 0 0,9 4-1 16,-4 0 1-16,0-4 0 16,0 0 0-16,4 5 0 15,-4-5 1-15,4 0-1 16,-4 0 0-16,4 0 0 16,-4-4 0-16,-1 0-1 0,1 0 1 15,0 4 0-15,0-8 0 16,-1 4 0-16,1-4 0 15,-5 0 0-15,5 5 1 16,0-5-1-16,-1 4 0 16,1-4 0-16,0 0 0 31,-1 0-1-31,6 0 1 16,4 0 0-16,-5-4 0 0,0-1 0 15,0 5 0-15,5-4-1 16,0 0 1-16,-5 0 0 15,1-4 1-15,-1 0-1 0,0 0 0 16,1 0 0-16,-6 4 0 16,6-4 0-16,-1 4 1 15,-4-5-1-15,-1 5 0 16,1 0 0-16,0 0 0 16,-1 0 0-16,-3-4 0 15,3 8 0-15,1 0 0 0,0 0 0 16,-1 8 0-16,1-8 0 15,0-8 0-15,0 8 0 32,-1-4 0-32,1 4 0 0,0-4 0 0,-1 0 0 15,-3 4 0-15,3-4 0 32,-4 4 1-32,1 0-1 0,-1-4 0 15,0-4 0-15,0 3 0 16,0 10 0-16,0-5 0 0,0 4 0 15,-4-4 1-15,0 0-1 16,-1 0 0-16,5 4 1 16,-4-4 0-16,-1 0-1 15,6 4 1-15,-6 4-1 0,1-8 0 16,4 4 0-16,0 0 1 16,-4-4-2-16,-1 8 0 15,5-8 1 1,0 0 0-16,1 0 0 15,-6 0 0-15,5 0-1 16,0 0 1-16,1 0 1 16,3 0 0-16,1 0-1 15,0 0 0-15,-5-8 0 16,5 4 0-16,-1 4 0 16,1-4 1-16,-5 0-2 15,0 0 0-15,1 0 1 0,3-4 0 16,-4 3-1-16,1-3 1 15,8 0 0-15,-4 4 0 16,-1 0 0-16,-4-4 1 0,1 4-1 16,-1-4 0-16,0 4 1 15,9-4 0-15,-4 4-1 16,0 4 0-16,-5 4-1 16,4-8 1-16,-3-1-1 15,-1 1 1-15,-5 4 0 16,5-4 0-16,1 0 0 0,-1 0 0 15,0 4 1-15,0-4 0 16,0 0-2-16,0 4 1 16,0 0 0-16,5 4 0 31,0-8-1-31,0 4 1 16,-1 0-1-16,1 0 1 0,0 0 0 15,4 0 1-15,0 0-1 16,1-4 0-16,-1 4 0 15,0 0 1-15,0 0-1 16,5 0 0-16,0 0 0 16,-5 4 0-16,5-8 0 15,0 4 0-15,0 0 0 0,4-4 0 16,-4 0 0-16,0 0 0 16,0 0-1-16,0 4 0 15,-5 0 1-15,5-4 0 0,0 0 0 16,-5 0 0-16,0 0 0 31,1-1 1-31,-1 1 0 0,-4 0 0 0,-1 0-1 16,-3 0 0-16,3-4 0 15,-4 0 0-15,5 0 0 16,0 0 0-16,0-5 0 16,-5 1 0-16,4 0-1 15,1-4 0-15,0 4 0 16,0-1 1-16,4 1 0 15,-4 0 0-15,4 4-1 16,0 4 1-16,0-4-1 16,1 0 1-16,-5 0 0 15,-1-1 0-15,1 1-1 0,0 0 1 16,-1-4 0-16,1 8 0 16,0-4 0-16,0 0 1 31,-1 4-1-31,1-1 0 0,0 5 0 15,-1-8 0-15,10 4-1 16,-9 4 1-16,4-8 0 16,-4 4 0-16,4-4 0 15,-4 8 0-15,4 0-1 16,1 0 1-16,-6 0 0 16,1 0 0-16,0 4 0 0,-1 0 0 15,1 0-1-15,-5 0 1 16,5 0 0-16,-5-4 1 15,0 4-1-15,0 0 0 0,1 5 0 16,-1-5 0-16,0-4 0 16,0 4 0-16,0 0 0 15,0 0 0-15,0-4 0 16,1 4 0-16,-1 0 0 16,0-4 0-16,0 0 0 15,0 0 0-15,0 8 0 16,0-8 1-16,1-12-1 15,3 12 0 1,1 0-1-16,0 0 1 16,4-4 0-16,0 4 0 0,1-4 0 15,-1 4 0-15,5 0 0 16,0 0 0-16,-1-4 0 16,1 8 0-16,0-8 0 15,0 0 0-15,4 4 0 16,1 0 0-16,8-4 0 15,-4 4 0-15,5-5 0 0,-5 5 0 16,0-4 0-16,0 4 0 16,-5-4 0-16,1 4 0 15,-1-4 0-15,-8 4 0 0,-1 0 0 16,0 4 0-16,1-4 0 31,3 4 0-31,1 5 0 16,-4-5 0-16,3 0 0 15,1 4 0-15,0 8 0 16,-5-12 0-16,1 0 0 16,-1 4 0-16,5-4 0 15,-5 0 0-15,0 1 0 16,1-1 0-16,-1-4 0 16,5 4 0-16,-5 0 0 0,0-4 0 0,1 0 0 15,4 0 0-15,-5 4 0 16,0 0 0-16,0 0 0 15,-4 0 0-15,0-4 0 16,4 4 0-16,0 4 0 16,-4 0 0-16,0 4 0 15,0 1 1-15,-1-1-1 16,1 4 0-16,0 0 0 16,-1 1 0-16,-3-1 0 15,-6 0 1-15,1 0-1 16,-5-3 0-16,0-1 0 15,4 4 0-15,-4 4 0 16,0 5 0-16,0-1 0 16,0 0 0-16,0-3 0 15,0 7 0-15,-4 1 0 0,-1-5 0 16,1 9 0-16,-1-1 0 16,0-3 0-16,1 3 1 15,-1 5-1-15,1-9 0 16,-1 1 0-16,1-1 1 15,-1 0-1-15,-4 1 0 16,4 3-1-16,1-3 1 16,-1-1 0-16,1 1 0 15,4-1 0-15,0-7 0 0,0 11 0 16,0 1 0-16,-5-1 0 31,5-3 1-31,0-1-1 0,0 4 0 0,-5 1 0 31,5-1 0-31,-4 1 0 0,4 0 0 32,-5 15-1-32,1-3 1 15,-1 0 0-15,5-5 0 16,0 1-1-16,0-4 1 0,-4-1 0 16,4 5 0-16,0-17 0 15,0 5 1-15,4-1-1 16,1-4 0-16,-1 1 1 15,-4-1 0-15,5 1-2 16,-1-1 1-16,6 4 0 16,-1-3 0-16,0 3 0 15,-5 5 0-15,6-5 0 0,-6 9 0 16,1-5 0-16,-1 5 0 16,1-5 1-16,4 1 0 15,0-1-1-15,0-3 1 16,0-5-1-16,1 1 1 15,-1-5-1-15,0 0 0 16,-5 1 0-16,10-1 0 0,-5 0 0 16,0 5 0-16,1-9 0 15,-6 0 0-15,5-4 0 16,0 0 0-16,1-3 0 16,-1-1 0-16,0 0 0 15,5 4 0-15,-1 0-1 16,1 0 1-16,0 1 0 15,-1 3 0-15,1 0 0 16,0-4 0-16,0 1 0 16,-1-1 1-16,1 0-1 15,0 0 0-15,-1 0 0 0,1 5 0 16,0-5 0-16,0 0 1 31,-1 0-1-31,1 0 0 16,4 5 0-16,5-1 0 15,-5 0 0-15,1 4 0 0,4 1 0 16,0-1 1-16,4 0-1 16,0-3 0-16,1-1-1 15,-5 0 1-15,0-8 0 16,-5 0 1-16,0 1-1 16,0-5 0-16,1-4 0 15,-1 4 0-15,0-4 0 16,1 4 0-16,-1-4 0 15,-4 4 0-15,4-4 0 16,0 4 0-16,-4 0 0 16,4 0 0-16,0 0 0 15,1 0 0-15,-1 4 0 16,0-8 0-16,5 0 0 16,-5 4 0-16,5-4-1 15,-4 0 1-15,3 0 0 16,6-4 0-16,-5 0 0 0,0 4 1 15,-1-4-1-15,1 4 0 16,0 0 0-16,5 4 0 16,-1 0 0-16,0 0 1 0,1 0-2 15,-1 0 1-15,-4 0 0 16,0 1 0-16,0 3 0 16,4-4 0-16,-4 0 0 15,0 0 0-15,-5 0 0 16,1 0 0-16,-6 4 0 15,1-4 0-15,4 4 0 16,1-4 0-16,-1 0 0 0,0 1 0 16,1-1 0-16,3 4 0 15,1-4-1-15,0 0 1 16,0 0 0-16,4 0 0 0,-4 0 0 16,5 0 1-16,-5 0-2 15,4 0 1-15,0 4 0 31,5 0 1-31,0 1-1 16,0-5 0-16,-4 0-1 16,-1-4 1-16,1 0 0 0,-1 0 1 15,1 0-2-15,-1 0 1 16,0 0 0-16,-4 0 0 16,0 0 0-16,0 0 1 0,0 0-1 15,0 0 0-15,0 4 0 16,4 0 0-16,-4 0 0 15,9 0 0-15,-5-4 0 16,-4 0 0-16,0-4 0 16,0 0 0-16,0-4 0 15,-5 0 0-15,5-1 0 0,-5 1 0 16,0 0 0-16,1 0 0 31,-1-4 0-31,0 0 0 16,5 4 0-16,-5-1 0 15,1-7 0-15,-1-4 0 0,0 0 0 16,-4-1 0-16,0 1 0 16,0-4 0-16,-1-1 0 15,1 5 1-15,-5 0-1 16,0-5 0-16,0 1 0 16,1-1 0-16,-1 5 0 15,-5 0 0-15,-4-5 0 16,5 5 0-16,-5 0 0 15,0-1 0-15,0 1 0 0,0 0 0 16,0 3 0-16,0 1 0 0,4 0 0 16,-4 8 0-16,0-4 0 31,5-1 0-31,-5 5 0 16,0-4 0-16,0 0 0 15,0 0 0-15,0 0 0 16,0-5 0-16,-5 1 0 0,5 0 0 15,-4-9 0-15,-1 5 0 16,5 0 0-16,-4 4 1 16,4-1-1-16,0-3 0 15,-5 4 0-15,5-5 0 16,-4-3 0-16,4 0 1 0,0-5-1 16,-5 5 0-16,5-1 0 15,-5 1 0-15,1 0 0 16,4-1 1-16,-5 1-1 15,1-5 0-15,-1 9 0 16,1 0 0-16,-1-1 0 16,0 1 0-16,1 4 0 15,-1-4 0-15,1 3 0 16,-1-3 0-16,1 4-1 16,-1-1 1-16,0 1 0 15,5 0 0-15,-4 0 0 16,-1-1 1-16,1-3-1 0,-1 0 0 15,0-1 0-15,-4-3 0 16,5 0 0-16,-5-5 0 16,4 5 0-16,-4-1 0 15,4 1 0-15,1 4 0 16,-1-5-1-16,5 5 1 16,0 0 0-16,0-5 0 0,0 1 0 15,0 0 1-15,-4-5-1 16,4 5 0-16,-5 3 0 15,0-3 0-15,5 0 0 16,0-1 1-16,0-3-2 16,0 3 1-16,0 1 0 15,5 4 0 1,0 4 0-16,4-1 0 16,0-3 0-16,-5 0 0 15,1-1-1-15,4 1 1 16,0 0 0-16,-4-1 0 0,4 5 0 15,0 0 0-15,-4 0 0 16,4-1 0-16,0 5 0 16,0 0 0-16,0 0 0 15,1 0 0-15,-1 3 0 16,0 1 0-16,0-4-1 16,0 8 1-16,0 0 0 0,-4-4 1 15,4 0-2-15,0 4 1 16,0 4 0-16,0-4 1 15,5-5-1-15,-5 9 0 16,0-4 0-16,1 0 0 0,-1 0 0 16,0 4 0-16,0 0 0 15,0 0 0-15,0 0-1 32,0 0 1-32,1 0 0 15,3-4 0-15,-4 0 0 16,10 0 0-16,-6 0 0 15,1 4 0-15,0-4 0 16,4 4 0-16,-4 0 0 0,4-4 0 0,0 0 0 16,1-4 0-1,-1 0 0-15,0 3 0 16,1 1 0-16,-1-4 0 0,0 0 0 16,-4 0 0-16,0 4 0 15,-1-4 0-15,1 0 0 16,0 4 0-16,-1 4 0 15,-3-4 0-15,3 0 0 16,-4-1 0-16,1 1 0 16,3-4 0-16,-4 8 0 0,1-4 0 15,-1 4 0-15,0-4 0 16,0 4-1-16,0 0 1 16,0-4 0-16,0 4 0 15,1-4 0 1,-10 4 1-16,4 0-1 15,1 0 0-15,4 0 0 16,-9 0 0-16,9-4 0 16,0 4 0-16,-4-4 0 15,4 4 0-15,-9 0 0 16,9-8 0-16,0 4 0 16,0 0 0-16,-4 0 0 0,4 0 0 15,0-1 0-15,0 1 0 0,-4 4 0 16,-1-4 0-16,6 4 0 15,-1 0 0-15,0 0 0 16,0 0 0-16,0 0 0 16,0 0 0-16,0-4 0 15,1 4 0-15,3-4 0 16,-8-4 0-16,-1 4 0 16,6 4 0-16,-6 0 0 0,5-4 0 15,-9 4 0-15,9-4 0 16,-4-4 0-16,4 4 0 15,-4-4 0-15,-1-1 0 32,1 5 0-32,4-4 0 0,-4 0 0 15,4 0 0-15,-5 0 0 16,5 4 0-16,1 0 0 16,-1 0 0-16,0 0 0 15,0-5 1-15,0 5-1 16,-4-4 0-16,4 0 0 15,-5-8 0-15,6 4 0 16,-6 4 0-16,1-1 0 16,-1-3 0-16,5 0 0 15,1 4 0-15,-1-4 0 16,0 4 0-16,0-1 0 16,-4 9 0-16,4-4 0 15,-5 0 0-15,6-4 0 16,-6 0 1-16,5 0-1 15,0 0 0-15,1 0 0 16,-1 0 0-16,0-1 0 0,0 1 0 16,0 0 0-16,0 0 0 0,5 0 0 15,-5 0 0 1,14-4 0 0,-5-1 0-16,1 1 0 15,-1 0 0-15,0 0 0 16,0 4 0-16,1-4 0 15,-1 3 1-15,0 1-1 0,1 0 0 16,-1 0 0-16,5 4 0 16,-5-4 0-16,5 0 0 15,0 0 0-15,-5 4 0 16,-4-5 0-16,-1 1 0 16,6-4 0-1,-6-8 0-15,1 3 0 16,0 5 1-16,4 0-1 15,0-4 0-15,1 4 0 16,-1-1 0-16,0 1 0 16,1 4 0-16,-1-4 0 15,0-4 0-15,0 3 0 16,-4 1 0-16,0 0 0 16,0 0 0-16,-1 0 0 15,-4 0 1-15,1-1-1 16,-1 1 0-16,0 0 0 15,0-4 1-15,0-1-1 16,0 5 0-16,-4-8 0 0,-1 0 0 16,1-5 0-16,-5 1 0 15,0 4 0-15,0 3 0 16,0 1 0-16,-5-4 0 16,1-1 0-16,-1-3 0 15,1 0 0-15,-5-1 1 16,4 5-2-16,-4 0 1 15,4 3 0-15,1 1 1 0,-1 0-1 16,1-9 0-16,-6 1 0 16,6 8 0-16,-5-9 0 15,0 5 0-15,-1-4 0 16,1 7 0-16,0-3 0 16,0 4 0-16,0 0 0 15,0-1 0-15,0 1 0 0,4 0 0 16,-4 0 0-16,0 3 0 15,0 1 0-15,-1-4 0 0,1 4 0 16,0-4 0-16,0 7 0 16,-5-3 0-16,5 0 0 15,0-4 0-15,0 8 0 16,0-1 0-16,0 5 0 31,-1 0 0-31,-3 4 0 16,-1-12 0-16,0 8 0 15,5-4 0-15,0 4 0 0,0 0 1 16,0 4-2-16,0-8 1 16,-1 8 0-16,-3-4 0 15,-1-4 0-15,-4-1 0 16,-1 5 0-16,1-4 0 0,0 0 0 16,0-4 0-16,-5 0 0 15,4 8 0-15,1-5 0 16,0 5 0-16,4-4 0 15,-4 0 1-15,4 0-2 16,0-4 1-16,1 0 0 0,-1-1 0 16,5-3 0-16,-5 0 0 31,5-4 0-31,0 3 0 16,4 1 0-16,-4 0 0 0,5-4-1 15,-6 3 1-15,6-3 0 16,-1-13 0-16,1 5 0 15,-5 0 0-15,4-5 0 16,0 1 0-16,1 7 0 16,-1 1 1-16,5 3-1 0,-4 1 0 15,4 4 0-15,0 0 0 16,0-1-1-16,0 1 1 16,0 0 0-16,0 4 0 15,0-9 0-15,-5 9 0 16,5-4 0-16,-4-4 0 0,-1-1 0 15,0 5 0-15,1 4 0 32,-1 0 0-32,1-5 0 15,-1 1 0-15,1 0 0 16,-1-4 0-16,0 3 0 0,-4 1 1 16,0 0-1-16,0 0 0 15,0-1 0-15,0 1 0 16,-1 0 0-16,1 4 0 0,0-5 0 15,0 1 0-15,0-4 0 16,0 3 0-16,0-3 0 16,-1-4 0-16,1-1 0 15,0 1 0-15,0 4 0 16,0 3 0-16,0-3 0 16,4 0 0-16,-4-9 0 15,4 9 0-15,1 0 0 16,-5-1 0-16,0 1 0 15,-1 4 0-15,1-13 0 16,5 5 0-16,-10 0 0 16,5-1 0-16,-5 1 0 0,0-5 0 15,1-3-1-15,-1-1 1 16,5 5 0-16,0-9 1 16,0 13-2-16,-1 0 1 15,1-9 0-15,0 5 0 16,0-9 0-16,-5 0 1 15,1 1-1-15,-1 3 0 16,-9-7 0-16,0 3 0 16,0 5 0-16,5-1 0 0,0 5 0 15,4 3 0-15,0 5 0 16,1 4 0-16,-1 3 0 16,0-3 0-16,0 12 0 15,1-4 0-15,-1 0 0 16,0 8 0-16,-4-4 0 15,4-8 1-15,-4 8-1 16,0 0 0-16,-5-9 0 0,5 5 0 16,-1 4 0-16,1-4 0 15,0 8 0-15,-1-8 0 16,1 0 0-16,4 0 0 16,1 0 0-16,-6-1 0 15,6 1 0-15,4 0 0 16,-5 0 0-16,0 0 0 15,0 0 0-15,-4 0 0 0,0-1 0 16,-5-3 0-16,5 4 0 16,-5-4 0-16,0 0 0 15,0-4 0-15,-4-1 0 16,-1-3 0-16,1 4 0 16,4 4 0-16,0 3 0 15,0 1 0-15,0 0 0 16,0 0 0-16,-4 0 0 15,0-8 0-15,-1-1 0 16,1 5 0-16,-1-4 0 31,1 0 0-31,-1-5 0 16,1 1 0-16,0 4 0 0,8-5 0 16,-4 1 0-16,5 12 0 15,0-4-1-15,0 0 1 16,-5 3 0-16,4 1 0 15,1 0 0-15,0-4 1 16,0 0-1-16,-1-4 0 0,1-1 0 16,0-3 0-16,-5 8 0 15,0 0 0-15,-4-1-1 16,4 5 1-16,0 4 0 16,5 0 1-16,-1-4-1 15,1 0 0-15,0 4 0 16,-1-8 0-16,6 4 0 0,-1-1 0 15,0-3 0-15,1 0 0 16,-1 4-1 0,-4 0 1-16,-1-4 0 15,6-1 0-15,-6 5 0 16,6 4 0-16,-6 0 0 16,-4 0 0-16,5-4 0 15,4 4 0-15,-4 0 0 16,0 0 0-16,4 0 0 15,0 0 0-15,1 0 0 16,-1-1 0-16,-4 1 0 0,4 0 0 16,-4 4 0-16,-1 0 0 0,6 0 0 15,-1 4 0-15,0-4 0 16,0 4 0-16,1 1 0 16,-1-1 0-16,0 0 0 15,-4 0 0-15,4-4 0 16,-4 4 0-16,-5-4 0 15,5-4 0-15,0 4-1 16,-1 4 1-16,1 0 0 0,0-8 0 16,4 4 0-16,-4 0 0 15,-1 0 0-15,1 4 0 16,0-4 0-16,0 0 0 31,-1 0 0-31,1 0 0 0,0 0 0 16,-1 0 0-16,-3-4 0 15,3 8 0-15,1-4 0 16,0 4 0-16,-1-4 0 16,1-4 0-16,0 0 0 15,0 4 0-15,4 0-1 16,0 0 1-16,-4 0 0 16,0 0 0-16,-1 0 0 15,1 0 0-15,-5 4 0 16,0-4 1-16,0 0-1 15,1 8 0-15,-1-8-1 16,0 0 1-16,-5 4 0 16,6-4 0-16,-1 0 0 15,0 0 0-15,5 0 0 16,-1 0 0-16,1 4 0 0,4-4 0 16,1 0 0-16,-1 0 0 15,5 4 0-15,0 0 0 16,-1-4 0-16,1 0 1 15,5 4-1-15,-1 0 0 16,0-4 0-16,1 4 0 16,-1 1-1-16,-4-1 1 15,5 0 0-15,-10-4 0 0,5 4 0 16,4 0 0-16,-4 0 0 16,0 0 0-16,4 4 0 15,1 0 1-15,-1 0-2 16,1 0 1-16,-1 1 0 15,-4-1 0-15,4 0 0 16,-4-4 0-16,0 0 0 16,0 4 0-16,0 0 0 15,0 0 0-15,-1 0 0 16,1 1 1-16,0-1-2 16,0 4 1-16,0-4 0 15,0 4 1-15,0 0-1 16,-1 1 0-16,1-5 0 15,0 4 0-15,0-4-1 0,0 4 1 16,0-4 0-16,0 0 0 16,4 1-1-16,0-5 1 15,1 0 0-15,-1 0 0 0,1 0 0 16,-1 0 1-16,1 0-1 16,4 0 0-16,-5 0 0 15,0 4 1 1,1-4-1-1,-1 4 0-15,-4 1 0 16,5 3 0-16,-1 0 0 16,0 4 0-16,1 0 0 15,-5 1 0-15,4-1-1 16,1-4 1-16,-1 0 0 16,0 1 0-16,1-1 0 15,-1 0 0-15,1-4 0 16,-5 0 0-16,4 4 0 15,0-3 1-15,5-1-1 16,-4 0 0-16,-1 0 0 16,5-4 0-16,-4 4 0 15,4 4 0-15,0-8 0 0,0 4 0 16,-5 1 0-16,1-1 0 16,-1 0 0-16,5 4 0 15,-5 0 0-15,1-4 0 0,-1 5 0 16,1-1 0-16,-1 0 0 31,1 0 0-31,4 0 0 0,-5 9 0 0,5-5 0 16,-5 4 0-16,5 5-1 31,0-1 1-31,0 0 0 16,0 1 0-16,-4-1-1 15,-5 9 1-15,0-9-1 0,-5 13 1 16,0-1-1-16,-4 5 1 0,0-9-1 15,-1 1 1-15,6-1-1 16,-1 1 1-16,0-1 0 16,0 1 0-16,1-5 0 15,-1 1 0-15,-4-9 0 16,4 4 0-16,5-3 0 16,-5-9 0-16,5 0 0 15,0 9 0-15,0-1 0 16,0-8 0-16,-1 0 0 15,1 0 0-15,0 1 0 16,0-1 1-16,0 0-1 16,0 0 0-16,0 0-1 0,-1 1 1 15,1-5 0-15,-4 4 0 16,3 4 0-16,-3 0 0 16,-1-3 0-16,0-1 0 15,1 0 0-15,-1-4 1 16,0 0-1-16,0 0 0 15,1-4 0-15,4 5 1 16,-1-5-1-16,1 0 1 16,5-4-1-16,-1-4 0 0,1 4 0 15,-6-4 0-15,1 8 0 16,0-8 0-16,0 4 0 16,-5 0 0-16,5-5 0 15,0 1 1-15,-5 0-2 16,5 0 1-16,-5 4 0 15,5 0 0-15,0-4 0 16,-5 0 0-16,1 4 0 16,3-8 0-16,-3 0 0 15,4 4 1-15,-5-4-1 16,5 0 0-16,0-1 0 16,-1 1 0-1,1 0 0-15,-9 0 1 16,4 0-1-16,1-4 0 15,-1 0-1-15,0-5 1 16,-4 9 0-16,4-8 1 0,0 4-1 16,1-5 0-16,-1 9 0 15,5 0 0-15,-5 4 0 16,0-4 0-16,1 0 0 16,-1 8 0-16,0-8 0 15,1 0 0-15,-1 0 0 16,0-1 1-16,0-3-1 15,1 4 0-15,-1 0 0 16,0 0 0-16,5 0 0 0,0 0 1 16,-5-5-1-16,5 1 0 15,0 4 0-15,0 0 0 16,0-4 0-16,0 4 0 16,-1-1 0-16,-3 1 0 15,4 0 0-15,-5 0 0 16,5 0 0-16,0 0 1 15,-1 4-1-15,-3 0 0 0,-1-4 0 16,-4 4 0-16,-1-1 0 16,1 5 0-16,-5 0 0 15,0 0 0-15,5 0 0 16,-9 0 1-16,4 5-1 16,0-1 0-16,-4 0-1 15,-1 0 1-15,5 0 0 16,0 0 0-16,1 0 0 15,3 0 0-15,1 0 0 16,0 0 0-16,-1 0 0 16,-3 0 0-16,3 0 0 15,1 0 0-15,-5 0 0 16,5 0 0-16,-5-4 0 0,0 0 0 16,5-4-1-16,-1 0 1 15,1 0 0-15,0-4 1 16,4 0-1-16,0 4 0 15,5 0 0-15,0 0 0 16,0 0 0-16,0 0 0 16,4 0 0-16,-4 0 1 0,5-5-1 15,-1 1 0-15,5 4 0 16,-5-4 0-16,1-4-1 16,-1 8 1-16,1 0 0 15,-5 0 0-15,-5-8-1 16,0-1 1-16,0 5 0 31,1 8 0-31,-1-4 0 16,0 4 0-16,-4-8 0 0,0 12 0 15,4-4 0-15,-4-4 1 16,-5 4-1-16,0 4 0 16,0-4 0-16,0 0 0 15,0 0-1-15,1-4 1 16,-6 4 0-16,1 0 1 0,-1 0-2 15,-4-4 1-15,0 4 0 16,0-8 1-16,0 4-1 16,0 0 0-16,5 0-1 15,-5 8 1-15,14-4 0 16,-1 0 0-16,-4 4 0 16,1 0 0-16,-1 0 0 15,0 4 1-15,-5-4-1 16,6 0 0-16,-6 4 0 15,-8-4 0-15,8-4 0 16,1 0 0-16,-1 0 0 16,1 4 0-16,-1-4 0 15,5-8 0-15,1 12 0 16,-6-4 0-16,5 0 0 0,0 0 0 16,1 0 0-16,-1 4 0 15,0-4 0-15,0 4 0 16,0 5-1-16,0-1 1 15,5 0 0-15,0-4 0 0,-1 0 0 16,1 0 0-16,0 0 0 16,0 0 0-16,4 4 0 15,0-4 0-15,5 0 0 16,0 1 0-16,0-1 0 16,-5 0 0-16,5 0 0 15,-5 0 0-15,0 0-1 16,1 0 1-16,-6-4 0 0,-3 0 1 15,3 0-2-15,1 0 1 16,0 0 0-16,-5 0 0 16,0 0 0-16,0 0 0 15,0-4 0-15,0 4 0 16,5 0 0-16,0-4 0 16,0 4 0-16,4-4 0 15,-4 4 0-15,4 0 0 16,-4 0 0-1,4 4 0-15,-4 0 0 16,4 0 1-16,-4 4-2 16,-1 4 1-16,1-4 0 15,0 5 1-15,-1-1-2 16,1 0 1-16,0 4 0 16,0 4 0-16,-1-3 0 0,1 3 0 15,4-4-1-15,-4 1 1 16,4 3 0-16,1 4 0 15,3 1 0-15,1 3 0 16,0 1-1-16,-9-1 1 16,4 0 0-16,0 1 0 15,1 3 0-15,-1-3 0 16,0 3 0-16,0 5 0 0,1-9-1 16,-6 1 1-16,1-9-3 15,4-8 1-15,1-4-4 16,-1-8 1-16,9-8-4 15,-8-16 0-15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7T11:14:43.0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378DEA-A2B6-4B8F-9758-F3D4C40E0DAC}" emma:medium="tactile" emma:mode="ink">
          <msink:context xmlns:msink="http://schemas.microsoft.com/ink/2010/main" type="writingRegion" rotatedBoundingBox="12424,13789 6625,12790 7746,6283 13545,7282">
            <msink:destinationLink direction="with" ref="{A1260745-18F1-4AD3-B3FE-36AE89C421E3}"/>
          </msink:context>
        </emma:interpretation>
      </emma:emma>
    </inkml:annotationXML>
    <inkml:traceGroup>
      <inkml:annotationXML>
        <emma:emma xmlns:emma="http://www.w3.org/2003/04/emma" version="1.0">
          <emma:interpretation id="{BAB06902-58E8-4B50-9B03-A839AC5F7DAA}" emma:medium="tactile" emma:mode="ink">
            <msink:context xmlns:msink="http://schemas.microsoft.com/ink/2010/main" type="paragraph" rotatedBoundingBox="12424,13789 6625,12790 7746,6283 13545,7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D80ABE-7BCF-45FD-A995-EF1BE63D5D2E}" emma:medium="tactile" emma:mode="ink">
              <msink:context xmlns:msink="http://schemas.microsoft.com/ink/2010/main" type="line" rotatedBoundingBox="12424,13789 6625,12790 7746,6283 13545,7282"/>
            </emma:interpretation>
          </emma:emma>
        </inkml:annotationXML>
        <inkml:traceGroup>
          <inkml:annotationXML>
            <emma:emma xmlns:emma="http://www.w3.org/2003/04/emma" version="1.0">
              <emma:interpretation id="{1CD808A2-F1FB-4D18-9DA8-5BA42EC39DCD}" emma:medium="tactile" emma:mode="ink">
                <msink:context xmlns:msink="http://schemas.microsoft.com/ink/2010/main" type="inkWord" rotatedBoundingBox="12424,13789 6625,12790 7746,6283 13545,7282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@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g</emma:literal>
                </emma:interpretation>
              </emma:one-of>
            </emma:emma>
          </inkml:annotationXML>
          <inkml:trace contextRef="#ctx0" brushRef="#br0">6200 6204 16 0,'-14'-4'8'0,"37"8"-7"16,-18-8 8-16,4 0-8 15,-5 4 0 1,6 0 1-16,3 4 0 16,-4-4-2-16,5-4 0 15,0 4 1-15,-5 0 1 16,14-4-1-16,-5-4 0 0,0 0 0 15,5-4 0-15,0 3 0 16,0 1 0-16,-5 0-1 16,10 0 0-16,-5 0 0 15,-1-4 1-15,-3 0-1 16,-1-1 1-16,5 1-1 16,-5-4 1-16,0 4-1 0,1-5 1 15,4-3 0-15,-5 0 0 16,5-1-1-16,-5-3 1 15,5 4-1-15,0-1 0 0,0 1 0 16,-5 4 0-16,5-5 0 16,-5 1 0-16,5 0 0 15,0-1 0-15,0 1 0 32,-5 4 0-32,5 0 0 15,-5-1 1-15,5 1-1 16,-5 0 0-16,1-1 0 0,-1 5 0 15,-4 0 0-15,-1 0 0 16,1 0 0-16,0 4 0 16,4-9 0-16,-9 5 1 15,0-4-1-15,0 8 0 0,1-5 0 16,-1 1 1-16,0 0-1 16,0 0 1-16,0-4-1 15,0 3 0-15,0-3 0 16,-4 0 0-16,4 0 0 15,-4-1 0-15,4 1 0 0,0 0 0 16,-4 0 0-16,-1-1 0 16,5 5 0-16,-4-4 1 15,-1 0-1-15,1-1 0 16,0 1 0-16,-1 0 0 0,1 4 0 16,-1-5 0-16,1 1 0 15,-1 0 1-15,1-5-2 16,0 5 1-16,-1 0 0 15,5 4 1-15,-4-1-1 16,4-3 0-16,-4 0-1 16,4 0 1-16,-5-5 0 15,5 1 1-15,-4 0-1 16,0-1 0-16,4 1 0 16,0 0 0-16,0-1 0 15,0 5 0-15,0 4 0 16,0-4 0-16,1-1 0 15,-6 5 0-15,1 0 0 32,4-4 1-32,-5-1-1 15,1-3 1-15,0 8-1 16,4-4 1-16,-5 3-1 0,1-3 1 16,-1-4-1-16,1-1 0 15,0 5-1-15,-1 0 1 16,1 4 0-16,-1-5 0 0,1 1 0 15,-1-4 1-15,6 0-1 16,-6-1 0-16,1 1 0 16,-1 0 1-16,1-5-1 15,-1 5 1-15,1-1-1 16,0 5 0-16,-1-8 0 16,-4 4 1-16,5-1-1 15,-1 1 0-15,1 0 0 16,-1-1 0-16,1 1 0 0,0 0 0 15,-1 3 0-15,1-3 0 16,-5 0 0-16,9 3 0 16,-9 1 0-1,9-4 1-15,0-5-1 16,0 1 0-16,-4 0 0 16,-1 3 0-16,1 1 0 15,0 0 0-15,-1 3 0 0,1 1 0 16,-5 4 0-16,4-4 0 15,-4-1 0-15,0 5 0 16,0 0 0-16,5 0 0 16,-5-1 0-16,0 1 0 15,4-4 0-15,-4 0 0 0,0 4 0 16,0-5 0-16,0-3 0 16,5 4 1-16,-5-1-1 15,0-3 0 1,0 0 0-1,0 3 0-15,0 1 0 0,-5-4 1 16,-4 4-1-16,0-9 1 16,0 5-1-16,0 4 1 15,-5-5-1-15,5 1 0 16,0 0 0-16,0-1 0 16,0 5 0-16,-1 0 0 15,1-1-1 1,0 5 1-16,0 0 0 15,0 0 0-15,0-4 0 16,0 3 1-16,-1 1-1 0,1-4 0 16,0 0 0-16,0-1 0 15,0 1 0-15,0 0 0 16,0 0-1-16,-1 3 1 16,-3 1 0-16,-1 4 0 0,5-8 0 15,-5 4 0-15,0 3 0 16,5-3 0-16,0 4 0 15,-5-4 0-15,5 4 0 16,0 0 0-16,-5 0 0 31,5-1 0-31,0 5 0 16,0-4 0-16,0 4 0 16,0-4 0-16,0 4 0 0,-1 0 0 15,6 0 0-15,-1 0 1 16,1-4-2-16,-5 4 1 0,4-5 0 15,0 1 0-15,1 4 0 16,-1 4 0-16,1-4-1 16,-1 0 1-16,1-4 0 15,-1-4 0-15,-4 8 0 16,4-4 0-16,-4 3 0 16,0 5 1-16,0-4-1 15,0 4 0-15,-5-4 0 0,5 0 0 16,0 4 0-16,-5-4 0 0,0-4-1 15,1 0 1-15,-1 8 0 16,0-4 0-16,0-4 0 31,5 4 0-31,0 0 0 16,-5 0 0-16,5-1-1 16,0-3 1-16,-5 4 0 15,5 4 0-15,5-4 0 0,-5 0 0 16,4 4 0-16,-4-4 0 15,0-4 0-15,4 4 1 16,1 4-1-16,-1-8 0 0,0 4 0 16,5 4 0-16,0 0 0 15,0 0 0-15,5 0 0 16,-5 0 0-16,0 0-1 16,9 0 1-16,-9 0 0 15,9 0 1-15,0-4-1 16,-9 4 0-16,10 0 0 15,-6-4 0-15,1-1 0 0,-5 5 0 32,9 0 0-32,-5 0 0 15,-4 0 0-15,10 0 0 16,-10 0 0-16,4 0 0 0,5 5 0 16,0-1 0-16,-9-4 0 15,0 0 0-15,0 0 0 16,0 0 0-16,0 4 0 15,0 0 0-15,0-4 0 16,0 0 0-16,5 4 0 16,-5-4 0-16,0 4 0 15,0 0 0-15,5 0 0 16,-5-4 0-16,4 4 0 16,-4-4 0-16,5-4 0 15,-5 4 0-15,4 4 0 16,-4-4 0-16,0 0 0 0,0 0 0 15,9 0 0-15,1 0 0 16,-10 0 0-16,0 0 0 16,4 4 0-16,-4-4 0 15,5 4 0-15,-5-4 0 16,0 0 0-16,0 0 0 0,4-8 0 16,5 4 0-16,1 4 0 15,-10 0 0-15,0 0 0 16,0 0 0-16,0 0 0 15,0 0 1-15,0 0-1 16,4-4 0-16,-4 0 0 16,5-4 0-16,-1 0 0 15,10 4 0-15,-14 4-1 16,9-5 1-16,0 1 0 16,0 0 1-16,1-4-2 15,-6 4 1-15,5-4 0 16,-4 0 0-16,-1 0 0 15,1-4 0-15,0 3 0 16,-1 1 0-16,5 0 0 16,0 0 0-16,1 0 0 15,-1-4 0-15,0-1-1 16,0 1 1-16,0 4 0 16,0-4 0-16,5 4 0 15,0-4 0-15,-1 3 0 16,1 1 1-16,0 4-1 0,0-4 0 15,-1 4 0-15,1 0 0 16,0 0 0-16,-1 0 0 16,1 0-1-16,0 4 1 15,4 0 0-15,-4-4 0 16,0 0 0-16,-1 0 0 16,1-5 0-16,0 1 0 0,-1 4 0 15,-3-4 0-15,-1 8 0 16,4-4 1-16,1-4-1 15,4 4 0-15,1-4 0 16,-1 4 0-16,0-9 0 16,1 5 0-16,-1 0 0 15,0 4 0 1,0-4 0-16,1 0 0 16,-6 4 0-16,6-4 0 0,-1 0 0 15,-4 8 0-15,-1-5-1 16,1 1 1-16,-5-4 0 15,1 4 0-15,-1-4 0 16,0 0 0-16,0 0 0 16,0 4 0-16,5 0 0 15,-5 0 1-15,5 4-1 16,-5-4 0-16,0-1 0 16,0 5 0-16,0-4 0 0,5 4 0 15,-5-4 0-15,0-4 0 16,0 4 0-16,1 0 0 15,-1-4 0-15,0 4 0 0,0-4 0 16,0 4 0-16,0-4 0 16,0 3 0-16,1-3 0 15,-6 4 0-15,-4 4 0 16,5-4 0-16,-1 0 0 16,1-4 1-16,-1 0-1 15,1 0 0-15,-5 8 0 16,5-12 0-16,-1 3 0 15,1-3 0-15,-1 4-1 16,-4 8 1-16,0-12 0 16,5 0 0-16,-5 4 0 0,4-5 0 15,1-3 0-15,0 0 0 16,-1 4 0-16,1-1 1 16,-1 1-1-16,1 0 0 15,-1 0 0-15,-4 4 0 16,0-4 0-16,0-1 0 0,0 1 0 31,0 0 0-31,0 0 0 16,0-5 0-16,0 1 0 15,0-4 1-15,0 4-1 16,0-1 0-16,0 1 0 16,0 4 0-16,0 0 0 15,0-1 1-15,0 1-1 0,0-4 1 16,0 0-1-16,0 4 1 15,0-1-1-15,0 1 0 16,0-4 0-16,0 4 0 16,0 4-1-16,0-5 1 15,0 5 0-15,0 0 0 16,0-8 0-16,0 4 1 0,5-1-1 16,-5-3 0-16,0 4 0 15,0 0 1-15,0-5-2 16,0 1 1-16,0 8 0 15,5-4 0-15,-5-4 0 16,0 3 0-16,0 5 0 16,0-4 0-16,0-8 0 15,0 3 0-15,0 5 0 16,0 0 0-16,0-4 0 16,0 0 0-16,4-1 0 15,-4 1 1-15,0 0-1 16,0 4 0-16,0-1-1 15,0-3 1-15,0 0 0 16,0-5 1-16,0 5-2 0,0 0 1 16,0 0 0-16,0-1 1 15,0 1-1-15,0 4 0 16,0 0 0-16,0-5 0 16,0-3 0-16,0 4 0 0,0 8 0 15,0-9 0-15,0 1-1 16,0 0 1-16,5-4 0 31,-5 3 1-31,0-3-2 16,4 4 1-16,-4-1 0 15,0 1 1-15,0 0-1 16,0 4 0-16,0 0 0 0,0-1 1 16,0 5-1-16,0 0 0 15,0 0 0-15,0 0 0 16,0 0 0-16,0 4 0 0,0-5 0 15,0 1 0-15,0 0 0 16,0 0 0-16,0 8 0 16,0-8 0-16,0 0 0 15,0 0 0-15,0 0-1 16,-4-1 1-16,4 5 0 16,0-4 0-16,-5 0 0 15,5-4 0-15,0 4 0 16,0-4 0-16,-4 3 0 15,4 1 0-15,0-4 0 0,0 4 0 16,0 0 0-16,-5 0 0 0,5 0 0 31,-5 3 0-31,1-3 0 16,-1 0 0-16,5 0 0 16,-4 0 0-16,4 4 0 15,-5-4 1-15,5 0-2 16,-4-1 1-16,-1 1 0 0,0 0 0 15,1 0 0-15,-1 4 0 16,1-4 0-16,-1 0 0 16,1 0 0-16,-1-1 1 15,0 1-1-15,1-4 0 16,-1 4-1-16,1 0 1 0,-1 0 0 16,1 0 0-16,-1-1 0 15,0 5 0-15,1 0 0 16,-1-4 0-16,5 0 0 15,-4 0 0-15,4 0 0 16,-5 0 0 0,5-5 0-1,-4 1 0-15,4 0 0 16,-5 4 0-16,5 0 0 16,0 4 0-16,0 0 0 15,-5-9 0-15,5 13 0 16,0-8 0-16,0 8 0 0,-4-4 0 15,4-4 0-15,-5 0 0 16,1 0 0-16,4 0 0 16,-5-4 0-16,5 3 0 15,-4 1 0-15,4-4 0 0,0 0 0 16,0 0 0-16,0 4-1 16,0-5 1-16,0 5 0 15,0 0 1-15,0-4-1 16,0 4 0-16,-5 0 0 15,5 4 0-15,-5-5 0 32,1 1 0-32,4 0 0 15,0-4 0-15,0 0 0 0,-5-4 0 16,1-1 0-16,-1 1 0 16,1-4-1-16,-1 3 1 15,0-3 0-15,1-4 0 0,-1-1 0 16,1 1 0-16,-1-1 0 15,1 5 0-15,-1 0 0 16,0-1 0-16,5 1 0 16,-4 0 0-16,4-1 0 15,-5 1 0-15,1 4 0 16,-1 0 0-16,5-1 0 16,-4 1 1-16,4 4-1 15,0 0 0-15,-5-1 0 16,0 5 0-16,1 0 0 15,-1 0 0-15,-4-4 0 16,0 4 0-16,4 0 0 16,-4 4 0-16,0-5-1 15,5 9 1-15,-6-8 0 16,1 8 0-16,0-4 0 16,0 8 0-16,4-4 0 15,-4 4 0-15,0 0 0 0,4-4 1 16,-4-4-1-16,0 4 0 15,-9 0 0-15,4-4 0 16,5 0 0-16,0 4 0 16,0 0 0-16,0 0 0 0,-1 4 0 15,-3-4 0-15,4 0-1 16,-5 4 1-16,0-4 0 16,5 0 0-16,0 0 0 15,0 4 0-15,4-4-1 16,-4 0 1-16,4 0 0 15,1 0 0-15,-1 0 0 32,1 0 0-32,-1-4 0 0,-4 4 0 15,4 0 0-15,1 0 0 16,-1-4 0-16,1 8 0 16,-1 0 0-16,1-4 0 15,-1 4 0-15,0-4 0 16,1 0 0-16,-1 0 0 15,1 0 0-15,-1 0 0 16,1-4 0-16,-6 4 0 0,6-4 0 16,-1 4 0-16,1 0 0 15,-1 4 0-15,1-4 0 16,-1 4 0-16,-4-8 0 16,4 8 0-16,1-4 0 15,-1 5 0-15,1-5 0 16,-1 0 0-16,0 4 0 15,1-4 0-15,-1 0-1 16,1 0 1-16,-1 4 0 16,1-4 0-16,-1 0 0 15,-4 0 0-15,0 0 0 16,0 4 0-16,-1 0 0 16,1 0 1-16,0 0-1 15,0 0 0-15,0 0-1 16,4 0 1-16,-4 0 0 15,5 0 0-15,-1 0 0 16,-4 0 1-16,4 0-1 16,-4-4 0-16,5 0 0 0,-6 0 0 15,6 0 0-15,-1 0 0 16,1 0 0-16,-1 0 0 16,1 0-1-16,-1 0 1 0,5 0 0 15,-5 0 0-15,5 5 0 16,0-1 0-16,0-4 0 15,0 0 0-15,0 4 0 16,0-4 0-16,0 4 0 16,0-4 0-16,0 0 0 15,0 4 0-15,0 0 0 16,0 0 0-16,-4-4 0 16,-1 4 0-16,1 0 0 15,-1 0 0-15,1 0 0 16,-1 0 0-16,5 4 0 15,0 1 0-15,-5-1 0 0,1 0 0 16,-1 0 0-16,1 0 0 16,-1 0 0-16,1 0 0 15,-6-4 0-15,1 5 0 16,0-5 0-16,-5 0 0 16,1 4-1-16,4-4 1 15,-5 4 0-15,5 0 1 16,0-4-1-16,-5 8 0 0,0-3 0 15,5-5 0-15,-5 4 0 16,5-4 1-16,0-4-2 16,0 8 1-16,-5-4 0 15,-4 0 0-15,4 0 0 16,0 4 0-16,1-4 0 16,-1-4 0-16,0 8 0 15,1 1 0-15,3-1 0 16,-3 0 0-16,4-4 0 15,-1 0 0-15,1 0 0 16,0 0 0-16,5 4 0 16,-1 4 0-16,0-3 0 15,-4-5 0-15,5 0 0 0,-1 4 0 16,1 0-1-16,-6 0 1 16,6-4 0-16,-5 4 0 15,4 0 0-15,-4 1 0 0,4-5 0 16,-4 0 0-16,5 4 0 15,-5 0 0-15,4-4 0 16,-4 8 0-16,0-12 0 16,0 4 0-16,-1 4 0 15,-3-3 0-15,3 3 0 16,-3 0 0-16,-1 4 0 16,0 0 0-16,1-4 0 15,-1 0 0-15,0 1 0 16,0 3 0-16,1-4 0 15,4 4 0-15,-1-4-1 16,1 0 1-16,0-4 0 16,0 5 0-16,4-1 0 0,1 0 1 15,-1-4-1-15,1 0 0 16,-1 0 0-16,-4 8 0 16,4-4 0-16,1 0 0 15,-5 1 0-15,0-5 0 16,-1 0 0-16,1 4 0 15,0 0 0-15,0-4 0 16,0 0 0 0,0 0 0-16,0 0 0 15,-5 0 0-15,5-4 0 16,0 4 0-16,-5 0 0 16,-4 1 0-16,-1 3 0 15,1-8 1-15,0 4-2 16,-1 0 1-16,1 0 0 0,0-4 0 15,4 4 0-15,-4 0 0 16,4-4 0-16,0 4 0 16,1 0 0-16,-1 0 0 15,0 0 0-15,1 0 0 16,-1 0 0-16,0 0 0 16,0 1 0-16,5-1 0 0,-4 0 0 15,3 0 0-15,-3 0 0 16,4 0 0-16,-5 0 0 15,5 0 0-15,-5 0 0 16,5 0 0-16,-5 0 0 16,5 0 0-16,0 0 0 15,0 4 0-15,0-3 0 16,-1-1 0-16,1 0 0 16,5 0 0-16,-5-4 0 15,4 4 0-15,-4 0-1 16,4 0 1-16,-4 0 0 15,5 0 0-15,-1 0 0 16,0 0 0-16,1-4 0 16,-1 4 0-16,1 0 0 15,-1 0 0-15,1 0 0 16,-6 1 1-16,6-5-1 16,-1 4 0-16,1-4-1 15,-1 0 1-15,5 0 0 0,0 0 0 16,0 0-1-16,0 4 1 15,0-4 0-15,0 0 0 16,0 0 0-16,-4 4 1 16,4-4-1-16,-5 0 0 15,5 4 0-15,0-4 0 16,0 0 0-16,0 0 0 16,0 0-1-16,0 4 1 0,0 0 0 15,0-4 0-15,0 8 0 16,0-8 0-16,0 8 0 15,0-4 0-15,0 4 0 16,0-4 1-16,0 1-2 16,0 3 1-16,0 0 0 15,0 4 1-15,0-4-1 16,0 4 0-16,0-4 0 16,0 5 0-16,0-1-1 15,0-4 1-15,0 4 0 16,0 0 0-16,0 1 0 15,0-5 0-15,0 8 0 16,0-8 0-16,5 4 0 16,-5-4 0-16,4 1 0 15,-4-5 0-15,0 8 0 0,0-8 1 16,0 4-2-16,0 0 1 16,0 0 0-16,0 0 0 0,0 1 0 15,-4-1 0-15,4-4 0 16,-5 8 0-16,5-4 0 15,0 4 0-15,0-4 0 16,0 1 0-16,0-1 0 16,-5 4 0-16,5 0-1 15,0 0 1-15,-4 1 0 16,4-1 1-16,-5 0-1 16,5-4 0-16,0 0 0 31,0 4 0-31,0-8 0 15,0 9 0-15,-4-1-1 0,4 0 1 0,-5 0 0 16,5-4 0-16,0 5 0 16,0-5 1-16,0 0-1 15,0 0 0-15,0 4 0 0,0 0 0 47,0 1 0-47,0-1 0 16,0 0 0-16,0 0 0 15,0 0 0-15,0-3 0 16,0 3 0-16,0-4 1 16,-4 0-1-16,4 0 0 15,0 0 0-15,0 4 0 0,0 1-1 16,0 3 1-16,0-4 0 16,0 4 0-16,0 1 0 15,4-5 0-15,-4 4 0 16,0 0 0-16,5-3 0 15,-5-1 0-15,0 0 0 16,0 0 1-16,0 0-1 16,4 1 0-16,-4-1 0 15,0-4 0-15,0 4 0 16,5-4 0-16,-5 9 0 16,0-1 0-16,0-4 0 15,4 0 0-15,-4-4 0 16,0 9 0-16,0-5 0 15,0 4 0-15,0-4 0 16,0 5 0-16,0-1 0 16,0 4 0-16,0 5-1 15,0-9 1-15,-4 0 0 16,4 0 0-16,0 1 0 0,0-1 1 16,0 0-1-16,0-4 0 15,0 5 0-15,0-5 0 16,0 4 0-16,0 0 0 15,0-3 0-15,0-1 0 16,0 0 0-16,0 4 0 16,0-4 0-16,0 1 0 15,0-5 0-15,0 0 0 16,0 0 0-16,0 0 0 0,0 0 0 16,0 0 0-16,0 1 0 15,0-5 0-15,0 8 0 16,0 0 0-16,0 0 0 15,0 0 0-15,0 1 0 16,0-5 0-16,0 4 0 16,0 0 1-16,0 0-1 15,0-4 0-15,-5 5 0 16,5-5 0-16,-4 8 0 16,4-4 1-16,-5 0-1 15,5 1 0-15,-4-1 0 16,4-4 0-16,0 0 0 15,-5 4 0-15,0 0 0 16,1-3 0-16,-1-1 0 16,1 0 0-16,-1 8-1 15,-4 0 1-15,4-7 0 16,1 11 0-16,-1-8 0 0,1 4 1 16,-1 1-2-16,1-1 1 15,-1 0 0-15,-4-4 1 16,0-4-1-16,0 5 0 15,4-1 0-15,-4 0 0 16,0-4 0-16,0-4 0 16,-1 4 0-16,1 1 0 15,0-1 0-15,0-4 0 16,0 4 0-16,0-4 0 0,0 0-1 16,4 0 1-16,-9 0 0 15,0 0 1-15,5 0-1 16,0 0 0-16,0 0 0 15,0 0 0-15,0-4 0 16,0 0 0-16,-1 0 0 16,1 0 1-16,0 0-1 15,0 5 0-15,0-1 0 16,0 0 1-16,4 0-1 0,-4 0 0 16,0 0-1-16,0 0 1 15,0 0 0-15,-1 0 0 16,1 0 0-16,-4 0 0 15,-1 4 0-15,0 0 0 16,0 1 0-16,1-1 0 0,-1 0 0 16,0 0 0-16,1 0 0 15,-1 0 0-15,-4 4 0 16,4 5 0-16,0-5 0 16,0-4 0-16,-4 0 0 15,4-4 0-15,1 0 0 16,-1 4 0-16,5 1 0 15,0-5 0-15,4-4 0 16,-4 0 1-16,0-4-1 16,4 8 0-16,-4-8 0 15,0 4 0-15,-5 0 0 16,1-4 0-16,-1 4 0 16,0 0 1-16,-4 4-1 15,4-4 0-15,-4 0 0 16,0 0 0-16,-1 0 0 15,1 4 1-15,0 0-1 16,4-4 0-16,-4 8 0 16,-1-8 1-16,1 4-1 0,0-4 0 15,0 0 0-15,-1 0 1 16,6 0-1-16,-6-4 0 16,6 4 0-16,-1-4 0 15,0 4 0-15,0 0 1 0,-4 0-1 16,4 0 0-16,1 4-1 15,-1-4 1-15,0 0 0 16,1 0 0-16,-1 0 0 16,0 0 0-16,0-4 0 15,5 0 0-15,-9 4 0 16,4 0 1-16,1 4-1 16,-1-8 0-16,0 0 0 15,5 4 0-15,-5-4 0 16,1 0 0-16,-1-1 0 15,0 1 0-15,5 0 0 16,0 0 0-16,0-4 0 16,-1 4 0-16,-3-4 0 15,4 4 0-15,-5-4 0 16,0 4 0-16,0-9 0 16,-4 9 0-16,0 0 0 15,0 0 0-15,-5 0-1 0,4 0 1 16,1 4 0-16,-5 0 0 15,0 0 0-15,5 0 0 16,0 0 0-16,4 0 0 16,-4 0 0-16,4 0 1 15,0 0-1-15,1-4 0 16,4 0-1-16,-1 0 1 16,1 0 0-16,0 0 0 0,0-4 0 15,0 0 0-15,0-1 0 16,-5 1 0-16,5 0 0 15,0 0 0-15,0 0 0 16,-1 4 0-16,1-4 0 16,0 4 0-16,0 0 0 15,0-1 0-15,-5 1 0 16,5 0 0-16,0 0 0 16,0 0 0-16,0 4 0 15,-5-4 0-15,0 4 0 16,0-4 0-16,1 4 0 15,-1 0 0-15,0 0 0 16,1 0 0-16,3 0 0 16,1 0 0-16,0 4 0 15,0-4 0-15,0 4 0 0,0-4 0 16,0 0 0-16,4 0 0 16,0 4-1-16,-4-4 1 15,0 0 0-15,0 0 0 16,0 0 0-16,4 0 0 15,-4 0 0-15,0 0 0 16,0-4 0-16,0 4 0 16,0-4 0-16,4 4 0 15,-4 0 0-15,0 0 1 0,0-4-2 16,-1 0 1-16,1 0 0 16,0 0 0-16,0 4 0 15,0-4 0-15,0 0 0 16,-5 4 0-16,0 0 0 15,1 0 0-15,-1-4-1 16,5-4 1-16,-5 3 0 16,0-7 0-16,1 4 0 15,-1 0 0-15,0-4 0 16,0 4 1-16,1 0-1 16,-1 3 0-16,0-3 0 15,5 4 1-15,-5-4-2 16,1 0 1-16,-1 4-1 15,5-4 1-15,0 4 0 16,-5 0 0-16,5-4 0 16,0 3 0-16,-1-3 0 15,1 0 1-15,0 4-1 16,0 0 0-16,0-4 0 0,-5 0 0 16,5 8-1-16,0-4 1 15,-5 4 0-15,5-4 0 16,-5 4 0-16,5-4 0 15,0 0-1-15,0 4 1 16,0-5 0-16,0 1 0 16,4-8 0-16,-4 4 0 15,0 0 0-15,0 0 0 0,4 0 0 16,-4 4 0-16,4-5 0 16,1 5 0-16,-1-4 0 15,1 0 0-15,-1 0 0 16,0 0 0-16,1 4 0 15,-1-4 0-15,1 0 0 16,4-1 0-16,-5 1 0 16,5 0 0-16,-4 4 0 31,-1-8 0-31,5 0 0 16,-5 0 0-16,1-1 0 15,4 1 0-15,-9 4-1 16,4-4 1-16,1 0 0 15,-1 3 0-15,-4 5 0 0,4-4 0 16,-4 0 0-16,0 0 0 16,4 0 0-16,1 0 1 15,-5 0-2-15,0-1 1 16,4 1 0-16,-4-4 1 16,0 0-1-16,0 0 0 15,4 0 0-15,-4-1 0 16,0 1 0-16,0-4 0 15,-1 4-1-15,1-1 1 0,5 5 0 16,-1-4 0-16,-4 4 0 16,4 0 0-16,1 0 0 15,-1-4 0-15,1 3 0 16,4 1 0-16,-5 0 0 16,1 0 0-16,-1-4 0 15,0 4 0-15,1-5 0 16,-1 1 0-16,1-4 0 15,-1 0 0-15,1 4-1 16,4-1 1-16,0-7 0 16,-10 4 0-16,1-1 0 15,0 1 1-15,9 4-1 16,-4-4 0-16,-1-5 0 16,0 9 0-16,1-4-1 15,-1-4 1-15,1 7 0 16,-1-7 0-16,1 0 0 0,-1 3 0 31,0-3 0-31,1 0 1 16,-1-1-1-16,1 1 0 15,-1 4 0-15,1 0 0 16,4-1 0-16,0 1 0 16,0-4-1-16,0-1 1 15,0 1 0-15,0 0 0 16,-5-1 0-16,5 1 0 15,0 0 0-15,0-1 0 0,0 1 0 16,0 8 0-16,0 0 0 16,0 4 0-16,5-5 0 15,-5 1 1-15,4-4-2 16,1 4 1-16,-5-5 0 16,0 5 0-16,4-4 0 15,1 0 0-15,-1 3 0 16,1-3 0-16,4 4 0 15,0 0 0-15,0 0 0 16,-9-1 0-16,10 5 0 16,-6 0 0-16,-8-4 0 15,8 4 0-15,-4-4 0 16,5-1 0-16,4 1 0 16,-9 0 0-16,4 4-1 15,-4-4 1-15,0-5 0 0,0 1 1 16,5-4-1-16,-5-1 0 15,5-3 0-15,-5 0 0 16,4 3 0-16,5 1 0 16,-4 4 0-16,-1-1 0 15,1 1 0-15,0 0 0 16,-5 0 0-16,4 3 0 0,-4 1 0 16,0 0 0-16,0 0 0 15,0 4 0-15,5 0 0 16,-5-1 0-16,0 1 0 15,0 0 0-15,0 0 0 16,0 4 0-16,0 0 0 16,-5 0 0-16,1-4 0 15,-1 4 1-15,0 0-1 16,1 0 0-16,-1-5 0 16,1 5 0-16,-1 0-1 15,1 0 1-15,-1 0 0 16,0-4 0-16,-4 4 0 15,0-4 0-15,5 0 0 16,-1-5 1-16,0 13-1 0,1 0 0 16,-1-4 0-16,5 0 0 15,-4-4-1-15,4 4 1 16,0-4 0-16,0 8 0 16,0-4 0-16,0 0 0 15,0 0 0-15,0 4 0 16,-5 0 0-16,5 0 0 0,0 0 0 15,0 0 0-15,0-8 0 16,0 4 1-16,0 4-1 16,0 0 0-16,-4-9 0 15,4 1 0-15,0-4 0 16,0 8 0-16,0 0-1 16,-5 0 1-16,5 0 0 15,-5 0 0-15,1 0 0 16,-1 0 0-16,5 4 0 15,-4-4 0-15,4 4 0 16,0-4 0-16,-5-1 0 16,5 1 0-16,-4 4 0 15,4-4 0-15,-5 0 0 0,5 0 0 16,-5 0 0-16,5 0 0 16,0 0 0-16,0 0 0 15,-4 0 0-15,-5 0 0 16,9-4 0-16,0 4 0 0,0 4 0 15,0-9 0-15,0 5-1 16,0 0 1-16,0 4 0 31,0-8 0-31,0 8 0 0,0-8 0 0,0 0 0 16,0 0 0-16,0 8 0 16,0 0 0-16,0 0-1 15,0-8 1-15,0 0 0 16,0-1 0-16,0 1 0 15,0 8 0-15,0-8 0 16,0 0 0-16,0 8-1 16,0-4 1-16,0 4 0 0,0-4 0 15,0 4 0-15,-5-4 0 16,5 4-1-16,-4-4 1 16,-1 0 0-16,0 0 0 15,5 4 0-15,-4-4 1 16,4 4-2-16,0 0 1 15,-5 0 0-15,5 0 0 16,0 0 0-16,0-4 0 16,0-1-1-16,0 5 1 0,0 0-1 31,0-4 1-31,0 4-2 16,0-4 1-16,0 0-1 15,0 4 0-15,5 0-2 16,-5 0 1-16,9 0-4 15,0-4 0-15,9-8 0 16,1-8 0-16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8-17T11:14:29.7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188A60-1E6F-4213-A4B1-9B1A1C9BD570}" emma:medium="tactile" emma:mode="ink">
          <msink:context xmlns:msink="http://schemas.microsoft.com/ink/2010/main" type="writingRegion" rotatedBoundingBox="7053,6711 11686,13167 8797,15239 4165,8783">
            <msink:destinationLink direction="with" ref="{A1260745-18F1-4AD3-B3FE-36AE89C421E3}"/>
          </msink:context>
        </emma:interpretation>
      </emma:emma>
    </inkml:annotationXML>
    <inkml:traceGroup>
      <inkml:annotationXML>
        <emma:emma xmlns:emma="http://www.w3.org/2003/04/emma" version="1.0">
          <emma:interpretation id="{5BEF5978-A1DB-4F3C-A01B-68A4716DD962}" emma:medium="tactile" emma:mode="ink">
            <msink:context xmlns:msink="http://schemas.microsoft.com/ink/2010/main" type="paragraph" rotatedBoundingBox="7053,6711 11686,13167 8797,15239 4165,8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66D70F-82D9-498D-8BEA-2BC9E4950849}" emma:medium="tactile" emma:mode="ink">
              <msink:context xmlns:msink="http://schemas.microsoft.com/ink/2010/main" type="line" rotatedBoundingBox="7053,6711 11686,13167 8797,15239 4165,8783"/>
            </emma:interpretation>
          </emma:emma>
        </inkml:annotationXML>
        <inkml:traceGroup>
          <inkml:annotationXML>
            <emma:emma xmlns:emma="http://www.w3.org/2003/04/emma" version="1.0">
              <emma:interpretation id="{F5D6CC66-C26D-4F25-A08E-AAEBEC51BFB9}" emma:medium="tactile" emma:mode="ink">
                <msink:context xmlns:msink="http://schemas.microsoft.com/ink/2010/main" type="inkWord" rotatedBoundingBox="7053,6711 11686,13167 8797,15239 4165,8783"/>
              </emma:interpretation>
              <emma:one-of disjunction-type="recognition" id="oneOf0">
                <emma:interpretation id="interp0" emma:lang="en-US" emma:confidence="0">
                  <emma:literal>£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{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2670 182 13 0,'-9'8'6'0,"0"-16"-3"16,9 4 7-16,-4 4-9 15,-1 0 0-15,0-4 0 16,-4-5 0-16,5 5-1 16,-1-4 0-16,1 4 1 31,-6-4 0-31,6 0-1 15,-5 0 1-15,0 0-1 16,-1 0 1-16,-3 3-1 0,4-3 1 0,-1 4-1 16,-3-8 0-16,4 4 0 15,-5 0 1-15,0 0-1 16,0 4 0-16,1 0 0 16,-6-1 0-16,1 1 0 15,0 4 1-15,0 0-1 16,-1-4 0-16,1 0 0 15,0 0 1-15,-1 4-1 16,1-4 1-16,0 0-1 16,4 4 1-16,5 0-1 0,-9 0 0 15,-1-4 0-15,1 4 1 16,0 0-1-16,-5 0 1 16,0 0-1-16,0 0 0 15,0-4 0-15,0 4 1 16,1-4-1-1,-6 0 0-15,1 0 0 16,-1 4 0-16,5 0 0 16,1 0 0-16,-6 4 0 0,5-4 1 15,0 4-1-15,1-4 0 16,-1 0 0-16,0 0 0 16,0-4-1-16,0 4 1 15,0 0 0-15,0 0 0 16,1 0 0-16,-1 4 0 15,0-4 0-15,0 4 0 0,5-4 0 16,-1 4 0-16,6-4 0 16,-6 0 1-16,6 0-1 15,-1 0 1-15,-4 0-1 16,4 4 0-16,-4-4 0 16,4 0 1-16,-4 0-2 15,-1 0 1-15,1 0 0 16,0 0 0-16,0 0 0 15,-1 0 0-15,6 0 0 16,-6 0 0-16,1 0 0 16,-5 0 0-1,0 0 0 1,0 0 1-16,5 4-1 0,0 0 0 16,0 4 0-16,-1-4 0 15,1 0 0-15,0 5 0 16,4-1 0-16,-4 0 0 15,-1 0 0-15,1 0 0 16,4 4 0-16,-4-4 0 16,0 5 0-16,4-1 0 15,0 0 0 1,1 0 0-16,-1 9 0 16,5-9 1-16,0 0-2 15,-1 0 1-15,1-4 0 16,0 5 1-16,0-5-1 0,0 0 0 15,4-4 0-15,1 4 0 16,-1 0 0-16,-4 0 1 16,4 0-2-16,1 1 1 15,-1-1 0-15,1 4 1 16,-1-4-1-16,1 4 0 0,-1 4 0 16,0-3 0-16,-4-5 0 15,0 12 1-15,0-8-1 16,0 0 0-16,-5 1 0 15,0-5 0-15,1 8 0 16,4 0 0-16,-5-3 0 16,0-1 0-16,5-4 0 15,-5 0 0-15,1 4 0 16,3 0 0-16,1 5 0 16,0-5 0-16,-5 0 0 15,5 4 1-15,0 1-2 16,-5-1 1-16,5 0 0 15,0 0 0-15,0 1 0 16,0-1 0-16,0-4 0 0,0-4 0 16,-1 9 0-16,1-5 1 15,0 0-1-15,0 0 0 16,0 0 0-16,4-4 0 16,1 1 0-16,-1 3 0 15,1 0 0-15,-1 4 0 16,0 1 0-16,1-5 0 15,-1 4 0-15,1 0 0 0,-1-4 0 16,1 1 0-16,-1-1 0 16,0 4 0-16,1 0 0 31,-1 1 0-31,1-1 0 0,-1 0 0 16,1 0 0-16,-1 5 0 15,0-5-1-15,1 4 1 16,-1-7 0-16,1 3 0 15,-1 0 0-15,1 4 0 16,-1-3 0-16,0-1 1 16,1-4-1-16,4-4 0 15,0 0 0-15,0 1 0 0,0-1 0 16,0 0 0-16,0 0 0 16,0 0 0-16,0 4 0 15,0-4 0-15,0 1 0 16,0-1 0-16,0 0 0 15,0-4 1-15,0 4-1 16,0-4 0-16,0 0 0 16,0 4 0-16,0-4 0 15,0 0 1-15,-5 5-1 16,5-1 0-16,-4 0 0 16,-1 0 0-16,1 0 0 15,-1 0 1-15,0 0-1 16,1 1 0-16,-1-1 0 15,1 0 0-15,-5 0 0 0,-1 0 0 16,1 0 0-16,0 0 0 16,0-4 0-16,0 5 1 15,0 3-1-15,-5 0 0 0,5 0 0 16,-5 0 0-16,0 9 0 16,1-9 0-16,-1 4 0 15,0-4 1-15,5 9-1 16,0-5 0-16,0 0 0 15,0 0 0-15,0 1 0 0,4-1 1 16,-4 4-1-16,4-7 0 16,-4 7-1-16,0-4 1 15,4 0 0-15,1 1 0 16,-1-5 0-16,-4 0 0 16,0-4 0-1,4 4 0-15,1 1 1 16,-1-5 0-16,1 0-1 15,-1 0 0-15,5 0 0 16,-4-4 1-16,-1 0-1 16,5-4 1-16,-5 0-2 15,5 0 0-15,0 0 1 16,5 0 0-16,0-4-1 0,-1 0 0 16,5 0 0-16,0 0 1 15,-4 0 0-15,4 4 0 0,-4 0 0 16,4-8 0-16,-5 4 0 15,-4 4 0-15,5-8 0 16,0-1 0-16,-1 1 0 16,1 0 0-16,4 0 0 15,0 0 1-15,-4 0-2 16,4 4 1-16,-5-4 0 16,5-1 0-16,1 5 0 15,-1-4 0 1,0 4 0-16,0 0 0 15,0 0 0-15,0 0 0 16,0 0 0-16,1 0 0 16,-1 0 0-16,0 0 1 0,-5 4-1 15,6 0 0-15,-6-8 0 16,5 8 0-16,-4 0 0 16,4 0 0-16,-4 0 0 15,4 0 0-15,-5 8 0 0,1-4 0 16,-1 0 0-16,1-4 0 15,0 4 0-15,-1-4 0 16,-4 0 0-16,9 4 0 0,-4-4 0 16,4 0 0-16,0 0 0 31,0 0 0-31,0-4 0 16,1 4 0-16,-1 0 0 15,0 0 0-15,0 4 0 16,-4-4 0-16,-1 0 0 15,1 0 0-15,4 4 0 16,-5 0 0-16,-4-4 0 0,10 4 0 16,-1-8 0-16,0 4 0 15,5 0 0-15,-1-4 0 16,1 4 0-16,0-8 1 16,-1 4-1-16,-3 0 0 0,3-8-1 15,1 8 1-15,-5 4 0 16,0-5 0-16,0 1 0 15,1 4 0-15,-1 0 0 16,4 0 0-16,6 4 0 16,-10-4 0-16,0 0 0 15,0 5 0-15,0-1 0 16,0-4 0-16,1 0 0 16,-1 0 0-16,-5 8 0 15,5-4 0-15,1-4 0 16,-1 0 0-16,0 0 0 15,0 4 0-15,-4-4 0 16,4 4 0-16,-5 0 0 16,5 0 0-16,-4-8 0 15,0 8 1-15,-5-4-1 0,4 4 0 16,1 0 0-16,-1 0 0 16,-4 0 0-16,5 0 0 15,-1 0 0-15,1 1 0 0,-5-5-1 16,0 8 1-16,5-4 0 15,-1 0 0-15,1 0 0 32,-1 0 1-32,1 0-1 15,-1 0 0-15,1 0 0 0,0 4 0 16,4-4 0-16,-5 4 0 16,1-3 0-16,-1 3 0 15,1-4 0-15,0 4 0 16,-1-4 0-16,1 4 0 15,-1 0 0-15,1 0 0 0,-1-4 0 16,1 5 0-16,0-1 0 16,-1 4 0-16,1-4 0 15,-1 0 0-15,1 4 0 16,-1-4 1-16,1 1-1 16,0-1 0-16,-5-4 0 15,4 0 0-15,-4-4 0 16,5 4 0-16,-1-4-1 0,1 0 1 15,-1 4 0-15,-4-4 0 0,5 4 0 32,0-4 0-32,-1 4-1 15,1 0 1-15,-1 0 0 16,1 0 1-16,0 0-1 16,-1 5 0-16,5-1 0 15,-4 0 0-15,4-4 0 16,-4 4 1-16,4-4-2 0,0 0 1 15,0 0 0-15,0 0 0 16,0-4 0-16,0 0 0 16,1 0-1-16,-1 0 1 15,0 0 0-15,0 0 0 0,0 0 0 16,0 0 0-16,5 0 0 16,0 0 1-16,4 4-1 15,0 0 0-15,5 0 0 16,-5 1 0-16,1-1 0 15,4 0 0-15,-5 4 0 16,0 8 0-16,5-4 0 0,-5 0 0 16,1-3 0-16,-1 3 0 15,0 0 0-15,0 0 0 16,-4-4 0-16,0 0 0 16,0 1 0-1,-5-1 0-15,0 0 0 16,-5 4 1-16,6 0-1 15,-1 0 0-15,0 1 0 16,0-1 0-16,0 4 0 16,0 0 0-16,0 1 0 0,1-1 1 15,3 0-1-15,-4 4 0 16,1-3 0-16,-1-1 0 16,4 0 0-16,-3 1 0 15,3-5-1-15,1 4 1 16,0 4-1-16,-1-7 1 15,1-1 0 1,0 0 0-16,0-4 0 16,-1 0 0-16,1 0 0 15,0-4 0-15,-1 5 0 16,1-5 0-16,-5-4 0 0,0 8 0 16,5-4 0-16,0 4 0 15,0 0 0-15,-1 0 0 16,6-4 0-16,-1 4 0 15,0 1 0-15,-4-1 0 0,-5 0 0 16,5 0 0-16,-1 0 0 16,-3-4 0-16,-1 4 0 15,0 0 0-15,5 5 0 16,-5-5 0-16,0 0 0 16,0 0 0-1,5 4 0-15,-1 0 0 16,1 1-1-16,0-1 1 15,-5 0 0-15,0 4 0 16,0-4-1-16,5 1 1 16,-5-1 0-16,0 0 0 15,1 0 0-15,-1 0 0 16,0 5 0-16,-5-9 0 0,1 4 1 16,0 0 0-16,-1-4-1 15,-4 5 0-15,5-1 0 16,-1 0 0-16,1 0 0 15,-1 0 0-15,1 1 0 16,0-5 0-16,4 4 0 16,0 0 0-16,0 0 0 15,-4-4 0-15,-1-3-1 16,5-1 1-16,0 4-1 16,-4 0 0-16,0 0 1 15,4 0 0-15,-5-4 0 16,1 4 0-16,4-4 0 15,0 0 0-15,0 1 0 16,0-1 0-16,-4 0 0 16,4 4 0-16,0 0 0 15,0 0 1 1,1 0-1-16,-1-4 0 0,-5 0 0 0,5 0 0 31,1 0 0-31,-6 1 0 16,5 3 0-16,0-4 0 0,-4 0 0 15,4 0 0-15,0 4 0 16,0-4 0-16,-4 4 0 16,0 0 0-16,4-8 0 15,-5 4 0-15,1 0 0 16,-1 1 0-16,1-1 0 16,0 4 0-16,4 0 0 15,-5 0 0-15,1 0 0 16,-1 0 0-16,-4-8 0 15,5 0 0-15,0 0 0 16,4 4 1-16,0 0-2 16,0 5 1-16,-4-5 0 15,-1 4 0-15,1-4 0 16,-1 0 0-16,1 0 0 16,-1 4 0-16,1 4 0 15,-5-8 0-15,5 0 0 0,-1 5 1 16,1-5-2-16,-1 0 1 15,1 0 0-15,4 0 0 16,0 0 0-16,-4 0 0 16,-1-4 0-16,5 0 0 15,1 0 0-15,-1 4 0 0,0 0 0 16,-5 0 0-16,6 0 0 16,-6 0 0-16,5 0 0 15,0-4 1-15,1 0-1 16,-6 0 0-16,1 0 0 15,-1 0 0-15,-4 0 0 16,0 0 0-16,5 0 0 16,4 4 0-16,-4 0 0 15,-1-4 0-15,1 5 0 0,-5-5 0 16,0 0 0-16,0 0 1 16,0 0-1-16,-5 4 1 15,5-4-1-15,0 0 1 16,-4 0 0-16,-6 0 0 15,1 0-1-15,0 0 0 16,0-4 1-16,-5 4 0 16,-4 0-2-16,0 0 1 15,-1 4-1-15,1 0 0 0,0 0 0 16,-5 4 0-16,5 0 1 16,-5 0 0-16,-5 0 0 15,6 0 1-15,-1 5-1 16,0-1 1-16,0 4 0 31,0 0 0-31,0 1-2 0,0-1 0 16,1 0 0-16,3-4 1 15,1-4-1-15,0 5 1 16,4-1-1-16,0-4 0 0,1 0 2 16,3 8 0-16,1-3-1 15,0-1 0-15,-5-4 0 16,1 4 1-16,-1 4-1 15,0-3 1-15,1 7-2 16,-1-4 1-16,0 5 0 16,-4-1 0-16,-1 0-1 15,-8 1 1-15,0 3-1 16,-5-8 1-16,-5 9 0 16,5-1 0-16,5-4-1 15,-10 5 1-15,5-1 1 16,0 1 0-16,0-1-2 15,0-4 1-15,0-3 0 0,5-5 0 16,-1 0 0-16,1 0 1 16,4 0-1-16,0 1 0 15,5 3 0-15,-1-4 1 16,1 0 0-16,0 4 0 16,0-3-1-16,-1 3 0 15,1 0 0-15,4 0 0 16,-4 1 0-16,4 3 0 15,5 0 0-15,0-7 0 0,0 3 0 16,0-4 1-16,0 0-1 16,-1 0 0-16,1-3 0 15,0-5 0-15,5 0 0 16,-1 0 0-16,5 0 0 16,-5 4 0-16,5-8 0 15,0 0 0-15,0 4 0 16,0-4 1-16,0 0-2 15,0 0 1-15,0 0 0 16,0 0 0-16,0 0-1 0,0 0 1 16,0 0-1-16,5-12 1 15,0 4 0-15,-1 0 1 16,1-1-2-16,-1 1 1 16,5 4 0-16,1 0 1 15,-1 0-1-15,0 0 0 16,0 0 0-16,0 0 0 15,5 0-1-15,0 0 1 16,-1 0-1-16,-4 0 1 0,1-4 0 16,-1-1 0-16,0 1 0 15,0 0 0-15,5 0 1 16,-1 0 0-16,1-4-1 16,0-1 1-16,0 1-1 15,4 0 0-15,0-4-1 16,0 4 1-16,1-1-1 15,-1 1 1-15,0 4-1 16,5-4 1-16,0 0-1 16,0-1 1-16,0-3 1 15,-5 0 0-15,5-4-1 16,4-1 1-16,5 1-1 16,-9 4 1-16,9-5-1 15,-4 5 0-15,-1 0 0 16,-4 8 0-16,0 0-1 15,0-1 1-15,-1 5-1 0,1-4 0 16,-4 0 1-16,-1 8 0 16,0-8 0-16,-4 0 1 15,0 8-1-15,-1-8 1 16,1 4-1-16,-5-5 1 16,5 9-2-16,0-4 1 15,-1 4 0-15,1-4 0 0,0 4 0 16,0-4 0-16,-1-4 0 15,1 0 0-15,0 0 0 32,-1-4 1-32,1 4-1 15,0-1 1-15,0-3-1 16,-1 0 0-16,1 0 1 0,0 0 0 16,4 3-1-16,-4-7 0 15,4 4 0-15,-4-4 0 16,4-1 0-16,0 1 0 15,-4 4-1-15,9 4 1 0,-5-4 0 16,5-1 0-16,-9-3 0 16,4 0 1-16,0 0-1 15,1-1 0-15,-1 1 0 16,0 0 1-16,0 4-1 16,-4-1 0-16,4 1 0 0,-4 0 0 15,0 4 0-15,-5 0 0 16,0 0 0-16,0 0 0 31,0 3 0-31,1-3 0 16,-10 8 0-16,9-4 0 15,-9 4 0-15,4-4 1 0,1 0-1 16,-1 4 0-16,-4 0 0 16,10-4 0-16,-10 4 0 15,4-4 1-15,1 0-2 16,-5 4 1-16,9-8 0 0,-9 8 0 15,0 0 0-15,9-4 0 16,-9 4 0-16,0 0 0 16,0 0 0-16,0 0 1 15,0 0-1-15,0 0 1 16,5 0-2-16,-1 4 1 16,-4-4 0-16,5 4 0 15,-5 0 0-15,0 0 1 0,0 0-2 16,0 0 1-16,0 0 0 15,0 0 0-15,0 0 0 16,0 0 1-16,0 0-2 16,0 1 1-16,0-1 0 15,0 0 0-15,4 0 0 16,-4 0 0-16,0 0 0 16,5 0 0-16,-5 0 0 0,0 0 0 15,0 0 0-15,0 0 0 16,0 0 0-16,4 0 0 15,-4 0 0-15,0 0 0 16,0-4 0-16,0 5 0 16,0-1 0-16,0-4 0 15,0 0 0-15,-4 4 1 16,4-4-1-16,0 4 0 16,0 0-1-16,0-4 1 0,0 0 0 15,0 0 0-15,0 0 0 16,0 0 0-16,0 0 0 31,0 0 1-31,0 0-1 16,0 0 0-16,0 0 0 15,0 0 0-15,0 0 0 16,0 0 1-16,0 0-2 16,0 0 1-16,4 0 0 0,1 4 1 15,-5 0-1-15,0 0 0 16,5 0-1-16,-5 0 1 0,4 0 0 15,-4 0 1-15,0 0-1 16,0 0 0-16,0 0 0 16,5 5 1-16,-5-5-1 15,0 4 0-15,4-4 0 16,-4 0 0-16,5 0 0 16,-5 4 0-16,0 4-1 0,0-4 1 31,0 5 0-31,0-1 0 15,0 4 0-15,4-8 0 32,1 13 0-32,0-5 1 0,-1 0-1 15,1-4 0-15,-1 1 0 16,1-1 0-16,-1 4 0 16,1-4 1-16,0 0-2 15,-1-3 1-15,1 3 0 16,-5 0 1-16,0 0-1 15,0-4 0-15,4 4-1 0,-4-3 1 16,5-1 0-16,-5 0 0 16,4 4 0-16,-4 0 0 15,0-4 0-15,0 5 0 0,0-1 0 16,0 0 0-16,0 4 0 16,0 1 0-16,0 3 0 15,0 0 1-15,0-4-1 16,-4 1 0-16,4-1 0 31,0 0 0-31,-5 1 0 16,1-1 0-16,4 0 0 15,0 0 0-15,0-3 0 0,0-1 0 16,0 0 0-16,0 0 0 0,0 0 0 16,0 1 0-16,0-5-1 15,0 0 1-15,4 0 0 16,-4 0 1-16,5 0-2 15,-5 0 1-15,0 0 0 16,0 1 1-16,0-5-1 16,0 4 0-16,0 0 0 0,0 0 0 15,0 4 0-15,0-4 0 16,0 5 0-16,-5-1 0 16,5 8 0-16,-4-4 0 15,4 1 0-15,-5-1 0 16,5 0 0-16,0-4 0 15,0 1 0-15,-4 3 0 16,-1-4 0-16,0 4 0 0,1 1 0 16,-1-1 0-16,1-4 0 15,-1 0 0-15,1 0 0 16,-1-3 0-16,0-1 0 16,1 4 0-16,-1-4 0 15,1 0 0-15,-1 4 0 16,1-4 0-16,-1 1 0 15,5-1 0-15,0 8 0 16,0-4 0-16,-5 0 0 16,5 1 0-16,-4 3 0 15,4-4 0-15,0 8 0 16,0-3 0-16,-5-5 0 16,1 4 0-1,-1 0 0-15,5-3 1 16,-9-1-1-16,4 0 0 15,1 0 0-15,-1 0 0 16,1 1 0-16,4-1 0 0,-5 0 0 16,5 0 0-16,-4-4 0 15,-1 0 0-15,5 1-1 16,-5-1 1-16,5 0 0 16,0 0 0-16,0 0 0 15,0 0 0-15,0-4 0 16,0 0 0-16,0 0 0 15,0 5 0-15,0-5 0 16,0 4 0-16,0-4 0 16,0 4 0-16,0 0 0 15,0-4 0-15,0 4 0 0,-4-4 0 16,4 0 0-16,0 5 0 16,0-5 0-16,0 4 0 15,0-4 0-15,0 0 0 0,4 4 0 16,-4 0 0-16,0-4 0 15,0 0 0-15,0 0 0 16,0 0 0-16,0 9 0 16,0-5 0-16,0 0 0 15,0 0 0-15,5 0 0 16,-5-4 0-16,0 8 0 16,0-7 0-16,5 3 0 15,-5-4 0-15,0 0 0 16,4 0 1-16,1 0-1 15,-5 0 0-15,0 0 0 16,0 0 0-16,0 4 0 16,0 0 0-16,0-4 0 0,0 5 0 15,0-5 0-15,4 0 0 16,-4 0 0-16,0 0 1 16,0 0-1-16,5 4 0 0,-5-4 0 15,4 0 0-15,-4 0 0 16,0 0 0-16,0 4 0 15,0-3 0-15,0 3 0 16,5-4 0-16,-5 0 0 16,5 4 0-16,-1 0-1 15,1-4 1-15,-1 0 0 16,-4 4 0-16,0-4 0 16,0 5 0-16,5-1 0 15,-5 0 1-15,0 0-2 16,0-4 1-16,0 0 0 15,0 4 1-15,0 0-1 16,0 0 0-16,4-3 0 16,1-1 0-16,0 4 0 15,-1 4 0-15,1-8 0 16,-1 4 0-16,1 0 0 16,-1 0 0-16,1 1 0 0,4-1 0 15,-4-4 0-15,4 0 1 16,0 8-1-16,0-4 0 15,0 0 0-15,0 0 0 16,1 1 0-16,-1-1 0 16,0 0 0-16,0 4 0 15,0-4 0-15,5 4 0 16,-5-4 0-16,5 5 0 16,-1-5 0-16,1 0 0 0,0 0 0 15,0 0 0-15,-1 0 0 16,1 0 0-16,0 1-1 15,-1-1 1-15,6-4 0 16,-6 0 0-16,1 0 0 16,0 0 0-16,0 0 0 15,4 0 0-15,0 0 0 32,-4 0 1-32,4 0-1 15,1 0 0-15,-1 0 0 16,0 1 0-16,0-5 0 15,1 4 0-15,-1 0 0 16,0 0 0-16,5 4 0 16,0 4 0-16,0 4 0 15,0-3 0-15,0 3 0 16,4 4 1-16,0-4-1 0,1 1 0 16,-1-1 0-16,1 4 0 15,4-3 0-15,0-1 0 16,-5-4 0-16,1 0 0 15,4-4 0-15,-5 5 0 16,10-9 0-16,-5 0 0 16,0 4 0-16,0-4 0 0,0 0 0 15,-5 0 0-15,0 0 0 16,1 4 0-16,4-4 0 16,-5 0 0-16,1 0 0 15,-5 0 0-15,-1 1 0 16,-3 3 0-16,-1 0 0 15,0 4 0-15,1-8 0 0,-1 4 0 16,0 0 0-16,1 0 0 16,-1-3 0-16,0 3 0 0,5 0-1 15,0 0 1-15,4-4 0 16,-4 0 1-16,0-4-1 16,0 0 0-16,4 0-1 31,-4-4 1-31,0-4 0 15,9 4 0-15,0 0 0 16,0-4 0-16,0 8 0 16,-5-9 0-16,5 1 0 0,-4 4 0 15,-5-4 0-15,4 0 0 16,1 4 0-16,-6 0 0 16,1-4-1-16,-4 4 1 15,3-4 0-15,-3 3 0 0,4-3 0 16,-1 4 0-16,1 0-1 15,0-4 1-15,5 0 0 16,-6 8 1-16,1-4-1 16,0 0 0-16,0 4 0 15,0 0 0-15,0 0 0 16,0 0 0-16,-1 0 0 16,6 0 0-16,-1 0-1 15,-4 0 1-15,0 4-1 16,0 0 1-16,-5 0 0 0,0 0 0 15,1 0 0-15,-1-4 0 16,-4 0 0-16,0 0 0 16,-1 4 0-16,1-4 1 0,0 0-1 15,-1 0 0-15,-3 0 0 16,3-4 0-16,1 4 0 16,-5 0 0-16,0 0 0 15,5 4 0-15,-5-4 0 16,5 0 0-16,-5 0 0 15,0 0 0-15,0 4 0 16,5-4 1-16,0-4-2 16,-5 0 1-16,5 0 0 15,-5 4 0-15,0-4 0 16,5 0 0-16,-5 4 0 16,4 0 0-16,-3-8 0 15,3 4 0-15,-4-8-1 16,5 3 1-16,-5 1 0 15,0 0 0-15,1 0 0 16,-1 0 0-16,0 0 0 0,0 0 0 16,0 4 0-16,0-5 0 15,-9 9 0-15,9-4 0 32,-9 4 0-32,5 0 0 15,-5 0 0-15,9 0 1 0,-9 4-1 16,5 0 0-16,-5-4 0 15,4 5 0-15,-4-1 0 16,5 0 1-16,-5 0-2 16,4 0 1-16,-4 0 0 15,5 0 1-15,-5 4-1 16,5-4 0-16,-5 0 0 16,4 4 0-16,-4-4 0 15,0 0 0-15,5 1 0 16,-1-1 0-16,-4 0 0 15,5 0 0-15,-5 0 0 16,4 0 1-16,1 4-2 16,0-4 1-16,-5 0 0 15,9 0 0-15,-9-4 0 16,4 4 0-16,-4 0 0 16,5 0 0-16,-5-4 0 0,0 0 0 15,0 0 0-15,0 0 0 16,4 4 0-16,-4-4 0 15,0 0 0-15,0 0 1 16,0 0-1-16,0 0 0 16,0 0 0-16,5 0 0 0,-5 0 0 15,5 5 1 1,-1-1-1 0,1 0 0-16,-5-4 0 15,0 0 1-15,4 4-1 16,-4 0 0-16,5 0 0 15,-5-4 0-15,0 4-1 16,0 0 1-16,4 0 0 16,-4 0 0-16,0 0 0 15,0 0 0-15,0-4-1 16,5 4 1-16,-5-4 0 16,5 4 0-16,-5-4 0 15,0 0 0-15,0 0-1 0,0 0 1 16,0 0-2-16,4 4 1 15,-4-4-3-15,5 5 1 16,-5-5-4-16,18 4 0 16,-4-4-2-16,-14 0 0 15</inkml:trace>
          <inkml:trace contextRef="#ctx0" brushRef="#br0" timeOffset="540041.9049">2958 4916 12 0,'-4'0'6'0,"4"-4"-5"0,0 4 7 0,0 0-8 15,0 0 0-15,0 0 1 16,0 0 1-16,0 0-2 16,0 0 0-16,0 0 1 31,-5 0 1-31,5 0-1 0,-4 0 1 0,4 0-1 15,0 0 0-15,0 4 0 16,-5 0 1-16,5 0-2 16,-4-4 1-16,4 4-1 0,0-4 0 15,0 0 0-15,-5 0 1 16,5 0-1-16,0 0 0 16,0 0 0-16,0 0 1 31,0 0-1-31,0-4 1 15,-5 4-1-15,5-4 1 0,0 0-1 16,-4 4 1-16,-1 0-1 16,5 0 0-16,-4 0 0 15,-1 0 0-15,1 0 0 16,-6 4 0-16,6-4 0 16,-1 0 0-16,-4 0 0 15,0 4 0-15,4 0 0 16,-4-4 1-16,5 0-1 15,-5 4 0-15,4 0 0 16,-4 0 0-16,0 0 0 0,0 1 0 16,4-1 0-16,-4 0 0 15,0 0 0-15,0 0 0 16,-1 0 0-16,1 0 1 16,5 4-2-16,-5-4 1 15,-1 0 0-15,-3 0 1 16,4 0-1-16,-1-4 0 15,1 0 0-15,0 0 0 16,5 0 0-16,-6 0 0 0,1 0 0 16,0 0 0-16,0 0 0 15,4-4 0-15,1 0 0 16,-1 4 0-16,1 0 0 16,-1-4 0-16,1 4 0 15,-1 0 0-15,0-4 0 16,1 4 0-16,-1-4 0 15,1 4 0 1,-1 0-1-16,1 0 1 0,-1 0 0 16,0 0 0-16,1 0 0 15,-5 0 0-15,4 4 0 16,1-4 0-16,-1 0 0 16,-4 4 1-16,4 0-1 15,1 0 0-15,-1 0 0 16,1 0 0-16,-1 4 0 15,0-3 1-15,1-1-1 0,-5 0 0 16,0 4 0 0,4-4 0-16,0 4 0 15,-4-4 0-15,5 0 0 16,-1 0 0-16,1-4-1 16,-1 4 1-16,0-4 0 15,1 0 0-15,-1 0 0 16,1 0 0-16,-1 0 0 31,1 0 0-31,-1 0 0 16,0 0 0-16,1 0 0 0,-1 4 0 15,1-4 0-15,-1 0 0 16,1 0 0-16,-1 0 0 16,5 0 0-16,-5 0 0 15,1 0 0-15,4 0 0 16,0 0 0-16,0 0 0 0,0 0 0 15,4 4 0-15,1 0-1 0,-5-4 1 16,5 5 0-16,-1-5 0 16,1 4 0-16,-5-4 0 15,0 0 0-15,0 0 0 16,4 4 0-16,-4-4 0 16,5 4-1-16,4-4 1 15,-4 0 0-15,4 0 0 0,0 4 0 16,-5 0 0-16,1-4 0 15,4 0 0-15,-4 0 0 16,-5 0 0-16,9 0 0 16,0 0 0-16,0-4 0 15,0 4 1-15,0 4-2 16,-4-8 1-16,4 4 0 16,0 0 0-16,0 0 0 15,-4 0 0-15,4 0-1 31,-4 4 1-31,8-4 0 16,-8 4 0-16,4 0 0 16,-9-4 0-16,9 0 0 0,-4 4 0 15,4-4 0-15,5 0 0 16,-5-4 0-16,-9 4 0 16,9 4 0-16,0-4 1 15,0 0-2-15,-9 0 1 16,0 0 0-16,0 0 1 15,9 0-2-15,1 0 1 0,-10 0 0 16,9-4 0-16,0 8 0 16,0-4 0-16,-9 0 0 15,5 0 0-15,-1 0 0 16,5-4 0-16,-9 4 0 16,0 0 0-16,0 0 0 15,9 4 1-15,1-8-2 16,-1 0 1-16,-9 4 0 15,4 0 0-15,-4 0 0 0,9 4 0 16,-9-4 0-16,0 0 0 0,10 0 0 16,-6 4 0-16,1-4 0 15,-1-4 0-15,-4 4 0 16,5 0 0-16,4-4 0 16,0 4 0-16,-4 0-1 31,4-4 1-31,-9 4 0 0,0 0 0 0,9 0 0 31,-4 0 0-31,-1 0 0 0,-4 0 1 16,9-4-1-16,0 0 1 15,-9 4-1-15,10 0 0 16,-6 4 0-16,1 4 0 16,-5 0 0-16,0-4 0 15,4-4 0-15,5 4 0 0,-9-4 0 16,0 4 0-16,0 0 0 15,0 0 0-15,0 4 0 16,0-3 0-16,0-1 0 16,0 0 1-16,0 0-1 15,-4 4 0-15,4-4 0 16,0-4 0-16,0 4 0 16,0 0 0-16,0-4-1 15,0 0 1-15,0 4 0 16,0-4 1-16,0 0-2 15,4 0 1-15,-4 0 0 16,5-4 0-16,-5 4 0 16,0 0 0-16,0 0-1 15,0 4 1-15,0-4 0 16,5 8 1-16,-1-4-1 16,1 0 1-16,-5 0-1 0,0-4 0 15,0 4 0-15,0-4 0 16,4 5 0-16,-4-5 0 15,5 4-1-15,-5-4 1 0,0 0 0 16,0 0 1-16,0 0-1 16,0 4 0-16,4 4-1 15,-4 0 0-15,5-4-2 16,-5 0 0-16,0 4-3 16,0 0 0-16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3D0D48-9D9B-45AF-8DE9-F405CA63A214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BDE28-27B6-4854-99EC-9950F809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Study alternative futures with lots more VER, DER, DR</a:t>
            </a:r>
          </a:p>
          <a:p>
            <a:pPr lvl="2"/>
            <a:r>
              <a:rPr lang="en-US" dirty="0" smtClean="0"/>
              <a:t>Focus study work on grid operations under these scenarios (not just what new wires can be justified)</a:t>
            </a:r>
          </a:p>
          <a:p>
            <a:pPr lvl="2"/>
            <a:r>
              <a:rPr lang="en-US" dirty="0" smtClean="0"/>
              <a:t>Evaluate non-wires alternatives (including markets, new technologies, new operational practices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DE28-27B6-4854-99EC-9950F8093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2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1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7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9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2E9E-3AEA-489E-827A-B7149530576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9E28-7967-4030-92C9-2F5D5CF1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Thoughts on Order 1000 and Western Clean Energy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Doug Larson</a:t>
            </a:r>
          </a:p>
          <a:p>
            <a:r>
              <a:rPr lang="en-US" dirty="0" smtClean="0"/>
              <a:t>September 10,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Message to FERC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1366"/>
            <a:ext cx="10515600" cy="5325466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Order 1000 does not address major grid challenge in the West </a:t>
            </a:r>
          </a:p>
          <a:p>
            <a:r>
              <a:rPr lang="en-US" dirty="0" smtClean="0"/>
              <a:t>Western RPGs have adopted a </a:t>
            </a:r>
            <a:r>
              <a:rPr lang="en-US" u="sng" dirty="0" smtClean="0"/>
              <a:t>“compliance mentality”</a:t>
            </a:r>
            <a:r>
              <a:rPr lang="en-US" dirty="0" smtClean="0"/>
              <a:t>; innovation is stifled</a:t>
            </a:r>
          </a:p>
          <a:p>
            <a:r>
              <a:rPr lang="en-US" u="sng" dirty="0" smtClean="0"/>
              <a:t>Interregional coordination among RPGs is a step backward </a:t>
            </a:r>
            <a:r>
              <a:rPr lang="en-US" dirty="0" smtClean="0"/>
              <a:t>from interconnection-wide planning we had with WECC TEPPC</a:t>
            </a:r>
          </a:p>
          <a:p>
            <a:r>
              <a:rPr lang="en-US" u="sng" dirty="0" smtClean="0"/>
              <a:t>Cost allocation won’t be used </a:t>
            </a:r>
            <a:r>
              <a:rPr lang="en-US" dirty="0" smtClean="0"/>
              <a:t>(Swiss cheese of public power/IOUs; utilities willing to build transmission without Order 1000; insufficient demand for power carried by merchant projects to justify construction)</a:t>
            </a:r>
          </a:p>
          <a:p>
            <a:r>
              <a:rPr lang="en-US" u="sng" dirty="0" smtClean="0"/>
              <a:t>Data sharing not happening </a:t>
            </a:r>
            <a:r>
              <a:rPr lang="en-US" dirty="0" smtClean="0"/>
              <a:t>(e.g., historical path flow data and near-term load forecast data are confidential)</a:t>
            </a:r>
          </a:p>
          <a:p>
            <a:r>
              <a:rPr lang="en-US" dirty="0" smtClean="0"/>
              <a:t>Quality of RPG </a:t>
            </a:r>
            <a:r>
              <a:rPr lang="en-US" u="sng" dirty="0" smtClean="0"/>
              <a:t>analysis of reliability and analysis non-wires alternatives is not adequate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FERC needs to focus a spotlight on Order 1000 implementation in the West </a:t>
            </a:r>
          </a:p>
        </p:txBody>
      </p:sp>
    </p:spTree>
    <p:extLst>
      <p:ext uri="{BB962C8B-B14F-4D97-AF65-F5344CB8AC3E}">
        <p14:creationId xmlns:p14="http://schemas.microsoft.com/office/powerpoint/2010/main" val="40802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7" y="134217"/>
            <a:ext cx="10515600" cy="6231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 1000 changed little in the West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78265"/>
              </p:ext>
            </p:extLst>
          </p:nvPr>
        </p:nvGraphicFramePr>
        <p:xfrm>
          <a:off x="286329" y="828097"/>
          <a:ext cx="1160087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74"/>
                <a:gridCol w="2320174"/>
                <a:gridCol w="2320174"/>
                <a:gridCol w="2320174"/>
                <a:gridCol w="23201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 1000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WestConnect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Columbia 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CAISO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Participate</a:t>
                      </a:r>
                      <a:r>
                        <a:rPr lang="en-US" b="1" i="1" baseline="0" dirty="0" smtClean="0"/>
                        <a:t> in regional planning process</a:t>
                      </a:r>
                      <a:endParaRPr lang="en-US" b="1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baseline="0" dirty="0" smtClean="0"/>
                        <a:t>Utilities did this prior to Order 1000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Consider public policy needs</a:t>
                      </a:r>
                      <a:endParaRPr lang="en-US" b="1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RPG</a:t>
                      </a:r>
                      <a:r>
                        <a:rPr lang="en-US" baseline="0" dirty="0" smtClean="0"/>
                        <a:t> planning is b</a:t>
                      </a:r>
                      <a:r>
                        <a:rPr lang="en-US" dirty="0" smtClean="0"/>
                        <a:t>ased</a:t>
                      </a:r>
                      <a:r>
                        <a:rPr lang="en-US" baseline="0" dirty="0" smtClean="0"/>
                        <a:t> on utility transmission and resource plans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No focus on high renewables futures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Little focus on grid operation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change; ISO already based planning CPUC Resource Adequacy requirement and CPUC resource procurement assumptions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Coordinate planning with adjacent RPG</a:t>
                      </a:r>
                      <a:endParaRPr lang="en-US" b="1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Minimal coordination</a:t>
                      </a:r>
                      <a:r>
                        <a:rPr lang="en-US" baseline="0" dirty="0" smtClean="0"/>
                        <a:t> under Order 1000 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compliance mentality- don’t do anything not needed to meet minimum requirements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Only difference from pre-Order 1000 planning coordination is more visibility of the communication among RPGs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Role of interconnection-wide planning by WECC marginalized by RPGs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Cost</a:t>
                      </a:r>
                      <a:r>
                        <a:rPr lang="en-US" b="1" i="1" baseline="0" dirty="0" smtClean="0"/>
                        <a:t> allocation</a:t>
                      </a:r>
                      <a:endParaRPr lang="en-US" b="1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practice, there will be no mandatory cost allocation (outside of existing CAISO tariff) because of public power/IOU Swiss cheese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No historical reluctance of utilities to build transmission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Eliminate federal</a:t>
                      </a:r>
                      <a:r>
                        <a:rPr lang="en-US" b="1" i="1" baseline="0" dirty="0" smtClean="0"/>
                        <a:t> first right of refusal</a:t>
                      </a:r>
                      <a:endParaRPr lang="en-US" b="1" i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important because state ROFR still intact and utilities have been willing to build transmission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32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898" r="18908" b="5609"/>
          <a:stretch/>
        </p:blipFill>
        <p:spPr bwMode="auto">
          <a:xfrm>
            <a:off x="1108364" y="92364"/>
            <a:ext cx="10067636" cy="6765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72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1709" t="8676" r="2352" b="8333"/>
          <a:stretch/>
        </p:blipFill>
        <p:spPr bwMode="auto">
          <a:xfrm>
            <a:off x="972920" y="0"/>
            <a:ext cx="10643616" cy="647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42272" y="1097107"/>
              <a:ext cx="3461400" cy="2574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552" y="1084147"/>
                <a:ext cx="3483720" cy="25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2708352" y="2575987"/>
              <a:ext cx="2035440" cy="2313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6112" y="2563387"/>
                <a:ext cx="2060640" cy="2332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ounded Rectangular Callout 11"/>
          <p:cNvSpPr/>
          <p:nvPr/>
        </p:nvSpPr>
        <p:spPr>
          <a:xfrm>
            <a:off x="4551078" y="746150"/>
            <a:ext cx="2508089" cy="899481"/>
          </a:xfrm>
          <a:prstGeom prst="wedgeRoundRectCallout">
            <a:avLst>
              <a:gd name="adj1" fmla="val -71583"/>
              <a:gd name="adj2" fmla="val 55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NTTG:  No contiguous IOU territory if/when PAC moves to ISO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16966" y="4696358"/>
            <a:ext cx="2377440" cy="768096"/>
          </a:xfrm>
          <a:prstGeom prst="wedgeRoundRectCallout">
            <a:avLst>
              <a:gd name="adj1" fmla="val 63167"/>
              <a:gd name="adj2" fmla="val -479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WestConnect</a:t>
            </a:r>
            <a:r>
              <a:rPr lang="en-US" dirty="0" smtClean="0"/>
              <a:t>: Swiss cheese of IOUs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37897" y="6739"/>
            <a:ext cx="2516429" cy="776289"/>
          </a:xfrm>
          <a:prstGeom prst="wedgeRoundRectCallout">
            <a:avLst>
              <a:gd name="adj1" fmla="val 9506"/>
              <a:gd name="adj2" fmla="val 108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Columbia Grid: BPA dominated; only 2 IOUs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9516" y="72576"/>
            <a:ext cx="84563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Cost allocation (outside of CAISO) won’t happen in the West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1796112" y="2655547"/>
              <a:ext cx="2225880" cy="2224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4952" y="2645827"/>
                <a:ext cx="2246400" cy="22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28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Perspectives</a:t>
            </a:r>
            <a:endParaRPr lang="en-US"/>
          </a:p>
        </p:txBody>
      </p:sp>
      <p:pic>
        <p:nvPicPr>
          <p:cNvPr id="1026" name="Picture 2" descr="http://tse1.mm.bing.net/th?&amp;id=JN.bvy%2bn1QAqlNDm0mmh/2%2bsQ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3537"/>
            <a:ext cx="6217521" cy="41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408964" y="4229101"/>
            <a:ext cx="5173436" cy="2416628"/>
          </a:xfrm>
          <a:prstGeom prst="wedgeRoundRectCallout">
            <a:avLst>
              <a:gd name="adj1" fmla="val -67861"/>
              <a:gd name="adj2" fmla="val -416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Grid not ready for a low GHG power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Need to clear the path </a:t>
            </a:r>
            <a:r>
              <a:rPr lang="en-US" u="sng" smtClean="0"/>
              <a:t>ahead of deployment</a:t>
            </a:r>
            <a:r>
              <a:rPr lang="en-US" smtClean="0"/>
              <a:t> of vast amounts of wind and solar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Planning - Order 1000 not helping power system get on IPCC track; WECC in retreat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Operations – Neither Regional Planning Groups nor WECC are doing enough on grid reliability with lots of wind and solar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588578" y="1893537"/>
            <a:ext cx="4814207" cy="1249136"/>
          </a:xfrm>
          <a:prstGeom prst="wedgeRoundRectCallout">
            <a:avLst>
              <a:gd name="adj1" fmla="val -64756"/>
              <a:gd name="adj2" fmla="val 206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regional forums for planning discussions that can improve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Incremental improvements will be made as wind and solar expands</a:t>
            </a:r>
          </a:p>
        </p:txBody>
      </p:sp>
    </p:spTree>
    <p:extLst>
      <p:ext uri="{BB962C8B-B14F-4D97-AF65-F5344CB8AC3E}">
        <p14:creationId xmlns:p14="http://schemas.microsoft.com/office/powerpoint/2010/main" val="271938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930"/>
            <a:ext cx="10515600" cy="622427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Proposition:  </a:t>
            </a:r>
            <a:r>
              <a:rPr lang="en-US" sz="4000" b="1" dirty="0" smtClean="0">
                <a:solidFill>
                  <a:srgbClr val="FF0000"/>
                </a:solidFill>
              </a:rPr>
              <a:t>Order 1000 not helpful in the West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7551"/>
            <a:ext cx="10515600" cy="55888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Western </a:t>
            </a:r>
            <a:r>
              <a:rPr lang="en-US" u="sng" dirty="0" smtClean="0"/>
              <a:t>challenge is changing the operation of power system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Building new transmission is </a:t>
            </a:r>
            <a:r>
              <a:rPr lang="en-US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the major challenge to clean energy</a:t>
            </a:r>
          </a:p>
          <a:p>
            <a:endParaRPr lang="en-US" u="sng" dirty="0" smtClean="0"/>
          </a:p>
          <a:p>
            <a:r>
              <a:rPr lang="en-US" u="sng" dirty="0" smtClean="0"/>
              <a:t>Order 1000 does not contribute solutions </a:t>
            </a:r>
            <a:r>
              <a:rPr lang="en-US" dirty="0" smtClean="0"/>
              <a:t>to Western challenges</a:t>
            </a:r>
          </a:p>
          <a:p>
            <a:pPr lvl="1"/>
            <a:r>
              <a:rPr lang="en-US" dirty="0" smtClean="0"/>
              <a:t>Order missed the mark in the West (misplaced focus on transmission expansion, not system operation</a:t>
            </a:r>
          </a:p>
          <a:p>
            <a:pPr lvl="1"/>
            <a:r>
              <a:rPr lang="en-US" dirty="0" smtClean="0"/>
              <a:t>Regional Planning Groups have adopted a minimal Order 1000 compliance mentality stifling innovation</a:t>
            </a:r>
          </a:p>
          <a:p>
            <a:pPr lvl="1"/>
            <a:r>
              <a:rPr lang="en-US" dirty="0" smtClean="0"/>
              <a:t>Order and its implementation have undercut interconnection-wide transmission planning by WECC</a:t>
            </a:r>
          </a:p>
          <a:p>
            <a:endParaRPr lang="en-US" u="sng" dirty="0" smtClean="0"/>
          </a:p>
          <a:p>
            <a:r>
              <a:rPr lang="en-US" u="sng" dirty="0" smtClean="0"/>
              <a:t>What can be done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Develop advocates position paper </a:t>
            </a:r>
            <a:r>
              <a:rPr lang="en-US" dirty="0"/>
              <a:t>on what is needed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Message to FERC </a:t>
            </a:r>
            <a:r>
              <a:rPr lang="en-US" dirty="0" smtClean="0"/>
              <a:t>that Order 1000 is not meeting Western grid needs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Message to utility management </a:t>
            </a:r>
            <a:r>
              <a:rPr lang="en-US" dirty="0" smtClean="0"/>
              <a:t>that “check the box” mentality on Order 1000 compliance not in their interest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Message to RPGs and WECC</a:t>
            </a:r>
            <a:r>
              <a:rPr lang="en-US" dirty="0" smtClean="0"/>
              <a:t> on needed changes to make their work more relevant to Western needs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Think about future planning </a:t>
            </a:r>
            <a:r>
              <a:rPr lang="en-US" dirty="0" smtClean="0"/>
              <a:t>with PAC, CAISO (and maybe others) part of a regional 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8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12964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we have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5646"/>
            <a:ext cx="5504079" cy="4801317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Regional Planning Groups (RPGs) have an </a:t>
            </a:r>
            <a:r>
              <a:rPr lang="en-US" sz="2000" b="1" dirty="0"/>
              <a:t>Order 1000 compliance </a:t>
            </a:r>
            <a:r>
              <a:rPr lang="en-US" sz="2000" b="1" dirty="0" smtClean="0"/>
              <a:t>mentality</a:t>
            </a:r>
            <a:endParaRPr lang="en-US" sz="2000" dirty="0"/>
          </a:p>
          <a:p>
            <a:pPr lvl="0"/>
            <a:r>
              <a:rPr lang="en-US" sz="2000" b="1" dirty="0" smtClean="0"/>
              <a:t>Pause (retreat?) </a:t>
            </a:r>
            <a:r>
              <a:rPr lang="en-US" sz="2000" b="1" dirty="0"/>
              <a:t>of WECC in transmission planning precipitated by Order 1000, turf </a:t>
            </a:r>
            <a:r>
              <a:rPr lang="en-US" sz="2000" b="1" dirty="0" smtClean="0"/>
              <a:t>wars with RPGs, </a:t>
            </a:r>
            <a:r>
              <a:rPr lang="en-US" sz="2000" b="1" dirty="0"/>
              <a:t>threats to WECC </a:t>
            </a:r>
            <a:r>
              <a:rPr lang="en-US" sz="2000" b="1" dirty="0" smtClean="0"/>
              <a:t>funding, loss of staff</a:t>
            </a:r>
            <a:endParaRPr lang="en-US" sz="2000" b="1" dirty="0"/>
          </a:p>
          <a:p>
            <a:pPr lvl="0"/>
            <a:r>
              <a:rPr lang="en-US" sz="2000" b="1" i="1" dirty="0">
                <a:solidFill>
                  <a:srgbClr val="FF0000"/>
                </a:solidFill>
              </a:rPr>
              <a:t>Insufficient value added from RPG and WECC planning to identify what is needed for a low </a:t>
            </a:r>
            <a:r>
              <a:rPr lang="en-US" sz="2000" b="1" i="1" dirty="0" smtClean="0">
                <a:solidFill>
                  <a:srgbClr val="FF0000"/>
                </a:solidFill>
              </a:rPr>
              <a:t>GHG </a:t>
            </a:r>
            <a:r>
              <a:rPr lang="en-US" sz="2000" b="1" i="1" dirty="0">
                <a:solidFill>
                  <a:srgbClr val="FF0000"/>
                </a:solidFill>
              </a:rPr>
              <a:t>future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0898" r="18908" b="5609"/>
          <a:stretch/>
        </p:blipFill>
        <p:spPr bwMode="auto">
          <a:xfrm>
            <a:off x="6342279" y="493832"/>
            <a:ext cx="5843220" cy="5263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415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we need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566"/>
            <a:ext cx="10515600" cy="5219363"/>
          </a:xfrm>
        </p:spPr>
        <p:txBody>
          <a:bodyPr/>
          <a:lstStyle/>
          <a:p>
            <a:pPr lvl="0"/>
            <a:r>
              <a:rPr lang="en-US" dirty="0"/>
              <a:t>Evaluation of </a:t>
            </a:r>
            <a:r>
              <a:rPr lang="en-US" dirty="0" smtClean="0"/>
              <a:t>wire needs </a:t>
            </a:r>
            <a:r>
              <a:rPr lang="en-US" dirty="0"/>
              <a:t>and operational needs for futures that put us on the IPCC GHG glide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Scenario </a:t>
            </a:r>
            <a:r>
              <a:rPr lang="en-US" dirty="0"/>
              <a:t>analysis </a:t>
            </a:r>
            <a:r>
              <a:rPr lang="en-US" dirty="0" smtClean="0"/>
              <a:t>for achieving a low GHG </a:t>
            </a:r>
            <a:r>
              <a:rPr lang="en-US" dirty="0"/>
              <a:t>power system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reliability analysis of scenarios</a:t>
            </a:r>
          </a:p>
          <a:p>
            <a:pPr lvl="1"/>
            <a:r>
              <a:rPr lang="en-US" dirty="0" smtClean="0"/>
              <a:t>Seamless </a:t>
            </a:r>
            <a:r>
              <a:rPr lang="en-US" dirty="0"/>
              <a:t>planning </a:t>
            </a:r>
            <a:r>
              <a:rPr lang="en-US" dirty="0" smtClean="0"/>
              <a:t>among utilities and </a:t>
            </a:r>
            <a:r>
              <a:rPr lang="en-US" dirty="0"/>
              <a:t>regions and </a:t>
            </a:r>
            <a:r>
              <a:rPr lang="en-US" dirty="0" smtClean="0"/>
              <a:t>across the Western Interconnection </a:t>
            </a:r>
            <a:r>
              <a:rPr lang="en-US" dirty="0"/>
              <a:t>(including connections to </a:t>
            </a:r>
            <a:r>
              <a:rPr lang="en-US" dirty="0" smtClean="0"/>
              <a:t>Eastern Interconnection)</a:t>
            </a:r>
          </a:p>
          <a:p>
            <a:pPr lvl="2"/>
            <a:r>
              <a:rPr lang="en-US" dirty="0" smtClean="0"/>
              <a:t>Data sharing among RPGs and with WECC (currently going the wrong way)</a:t>
            </a:r>
          </a:p>
          <a:p>
            <a:pPr lvl="2"/>
            <a:r>
              <a:rPr lang="en-US" dirty="0" smtClean="0"/>
              <a:t>Analysis of inconsistencies among RPG plans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2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we get what we need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Advocates’ </a:t>
            </a:r>
            <a:r>
              <a:rPr lang="en-US" dirty="0"/>
              <a:t>paper </a:t>
            </a:r>
            <a:r>
              <a:rPr lang="en-US" dirty="0" smtClean="0"/>
              <a:t>explaining --</a:t>
            </a:r>
            <a:endParaRPr lang="en-US" dirty="0"/>
          </a:p>
          <a:p>
            <a:pPr lvl="1"/>
            <a:r>
              <a:rPr lang="en-US" dirty="0"/>
              <a:t>Why the West is failing in transmission planning (both </a:t>
            </a:r>
            <a:r>
              <a:rPr lang="en-US" dirty="0" smtClean="0"/>
              <a:t>at WECC </a:t>
            </a:r>
            <a:r>
              <a:rPr lang="en-US" dirty="0"/>
              <a:t>and RPGs)</a:t>
            </a:r>
          </a:p>
          <a:p>
            <a:pPr lvl="1"/>
            <a:r>
              <a:rPr lang="en-US" dirty="0"/>
              <a:t>What the West needs</a:t>
            </a:r>
          </a:p>
          <a:p>
            <a:pPr lvl="0"/>
            <a:r>
              <a:rPr lang="en-US" dirty="0" smtClean="0"/>
              <a:t>Message </a:t>
            </a:r>
            <a:r>
              <a:rPr lang="en-US" dirty="0"/>
              <a:t>to utility management</a:t>
            </a:r>
          </a:p>
          <a:p>
            <a:pPr lvl="0"/>
            <a:r>
              <a:rPr lang="en-US" dirty="0" smtClean="0"/>
              <a:t>Message to RPGs and WECC</a:t>
            </a:r>
          </a:p>
          <a:p>
            <a:pPr lvl="0"/>
            <a:r>
              <a:rPr lang="en-US" dirty="0" smtClean="0"/>
              <a:t>Message </a:t>
            </a:r>
            <a:r>
              <a:rPr lang="en-US" dirty="0"/>
              <a:t>to FERC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1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821"/>
            <a:ext cx="11353801" cy="69557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Develop advocates’ position paper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2106"/>
            <a:ext cx="10515600" cy="51162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in discussions with FERC, RPGs, states and utilities</a:t>
            </a:r>
          </a:p>
          <a:p>
            <a:r>
              <a:rPr lang="en-US" dirty="0" smtClean="0"/>
              <a:t>Outline Western challenges and what needs to be done to meet those challenges</a:t>
            </a:r>
          </a:p>
          <a:p>
            <a:r>
              <a:rPr lang="en-US" dirty="0" smtClean="0"/>
              <a:t>Explain infirmaries of Order 1000 and its implementation in the West</a:t>
            </a:r>
          </a:p>
          <a:p>
            <a:r>
              <a:rPr lang="en-US" dirty="0" smtClean="0"/>
              <a:t>Recommend reforms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Conduct evaluation of scenarios beyond those supplied by utilities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 much more sophisticated reliability and grid operational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Include robust analysis of non-wires alternatives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Adopt seamless coordination among RPGs and WECC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Improve data sharing</a:t>
            </a:r>
          </a:p>
          <a:p>
            <a:r>
              <a:rPr lang="en-US" dirty="0" smtClean="0"/>
              <a:t>Request FERC conduct study of Order 1000 implementation in the West</a:t>
            </a:r>
          </a:p>
          <a:p>
            <a:pPr lvl="1"/>
            <a:r>
              <a:rPr lang="en-US" dirty="0" smtClean="0"/>
              <a:t>Not a compliance audit</a:t>
            </a:r>
          </a:p>
          <a:p>
            <a:pPr lvl="1"/>
            <a:r>
              <a:rPr lang="en-US" dirty="0" smtClean="0"/>
              <a:t>An evaluation of the relevance of RPG planning to needs of the Western grid </a:t>
            </a:r>
          </a:p>
          <a:p>
            <a:r>
              <a:rPr lang="en-US" dirty="0" smtClean="0"/>
              <a:t>Re-evaluate RPG geography assuming a regional ISO (CAISO + PAC + others)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7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8912"/>
            <a:ext cx="10515600" cy="6299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Message utility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>
            <a:normAutofit/>
          </a:bodyPr>
          <a:lstStyle/>
          <a:p>
            <a:r>
              <a:rPr lang="en-US" dirty="0"/>
              <a:t>Compliance (</a:t>
            </a:r>
            <a:r>
              <a:rPr lang="en-US" u="sng" dirty="0"/>
              <a:t>check the box) mentality </a:t>
            </a:r>
            <a:r>
              <a:rPr lang="en-US" dirty="0"/>
              <a:t>on regional planning is a </a:t>
            </a:r>
            <a:r>
              <a:rPr lang="en-US" u="sng" dirty="0"/>
              <a:t>failure of planning</a:t>
            </a:r>
            <a:r>
              <a:rPr lang="en-US" dirty="0"/>
              <a:t> for the future and dooms </a:t>
            </a:r>
            <a:r>
              <a:rPr lang="en-US" dirty="0" smtClean="0"/>
              <a:t>each western utility </a:t>
            </a:r>
            <a:r>
              <a:rPr lang="en-US" dirty="0"/>
              <a:t>to costly “go-it-alone” warfare on </a:t>
            </a:r>
            <a:r>
              <a:rPr lang="en-US" dirty="0" smtClean="0"/>
              <a:t>GHG emissions, instead of more lower cost regional solutions</a:t>
            </a:r>
            <a:endParaRPr lang="en-US" dirty="0"/>
          </a:p>
          <a:p>
            <a:r>
              <a:rPr lang="en-US" dirty="0" smtClean="0"/>
              <a:t>Regional </a:t>
            </a:r>
            <a:r>
              <a:rPr lang="en-US" dirty="0"/>
              <a:t>and </a:t>
            </a:r>
            <a:r>
              <a:rPr lang="en-US" dirty="0" smtClean="0"/>
              <a:t>Western Interconnection </a:t>
            </a:r>
            <a:r>
              <a:rPr lang="en-US" u="sng" dirty="0" smtClean="0"/>
              <a:t>planning </a:t>
            </a:r>
            <a:r>
              <a:rPr lang="en-US" u="sng" dirty="0"/>
              <a:t>that doesn’t </a:t>
            </a:r>
            <a:r>
              <a:rPr lang="en-US" u="sng" dirty="0" smtClean="0"/>
              <a:t>generate info </a:t>
            </a:r>
            <a:r>
              <a:rPr lang="en-US" u="sng" dirty="0"/>
              <a:t>of value to PUCs and the </a:t>
            </a:r>
            <a:r>
              <a:rPr lang="en-US" u="sng" dirty="0" smtClean="0"/>
              <a:t>public should not be paid for by consumers</a:t>
            </a:r>
          </a:p>
          <a:p>
            <a:r>
              <a:rPr lang="en-US" dirty="0" smtClean="0"/>
              <a:t>If </a:t>
            </a:r>
            <a:r>
              <a:rPr lang="en-US" dirty="0"/>
              <a:t>RPG and WECC planning are to add value they </a:t>
            </a:r>
            <a:r>
              <a:rPr lang="en-US" u="sng" dirty="0"/>
              <a:t>must have involvement of utility resource planners and system operators</a:t>
            </a:r>
            <a:r>
              <a:rPr lang="en-US" dirty="0"/>
              <a:t>, in additional to transmission </a:t>
            </a:r>
            <a:r>
              <a:rPr lang="en-US" dirty="0" smtClean="0"/>
              <a:t>planners</a:t>
            </a:r>
          </a:p>
        </p:txBody>
      </p:sp>
    </p:spTree>
    <p:extLst>
      <p:ext uri="{BB962C8B-B14F-4D97-AF65-F5344CB8AC3E}">
        <p14:creationId xmlns:p14="http://schemas.microsoft.com/office/powerpoint/2010/main" val="50000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73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Message to RPGs and WECC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600" cy="551472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Compliance mentality adds little value for consumers</a:t>
            </a:r>
            <a:r>
              <a:rPr lang="en-US" dirty="0"/>
              <a:t>; PUCs should deny cost recovery for planning that doesn’t add value</a:t>
            </a:r>
          </a:p>
          <a:p>
            <a:r>
              <a:rPr lang="en-US" dirty="0"/>
              <a:t>Need to </a:t>
            </a:r>
            <a:r>
              <a:rPr lang="en-US" u="sng" dirty="0"/>
              <a:t>study alternative futures </a:t>
            </a:r>
            <a:r>
              <a:rPr lang="en-US" dirty="0" smtClean="0"/>
              <a:t>with: </a:t>
            </a:r>
            <a:r>
              <a:rPr lang="en-US" dirty="0"/>
              <a:t>low load </a:t>
            </a:r>
            <a:r>
              <a:rPr lang="en-US" dirty="0" smtClean="0"/>
              <a:t>growth; </a:t>
            </a:r>
            <a:r>
              <a:rPr lang="en-US" dirty="0"/>
              <a:t>lots more wind and solar, Distributed Energy Resources, Demand </a:t>
            </a:r>
            <a:r>
              <a:rPr lang="en-US" dirty="0" smtClean="0"/>
              <a:t>Response; </a:t>
            </a:r>
            <a:r>
              <a:rPr lang="en-US" dirty="0"/>
              <a:t>and more coal and gas retirements</a:t>
            </a:r>
          </a:p>
          <a:p>
            <a:r>
              <a:rPr lang="en-US" dirty="0" smtClean="0"/>
              <a:t>Need </a:t>
            </a:r>
            <a:r>
              <a:rPr lang="en-US" u="sng" dirty="0"/>
              <a:t>seamless</a:t>
            </a:r>
            <a:r>
              <a:rPr lang="en-US" dirty="0"/>
              <a:t> (across RPG boundaries) </a:t>
            </a:r>
            <a:r>
              <a:rPr lang="en-US" u="sng" dirty="0"/>
              <a:t>evaluation of wires and non-wires needs </a:t>
            </a:r>
            <a:r>
              <a:rPr lang="en-US" dirty="0"/>
              <a:t>in futures that put us on the IPCC glide path</a:t>
            </a:r>
          </a:p>
          <a:p>
            <a:r>
              <a:rPr lang="en-US" dirty="0" smtClean="0"/>
              <a:t>Need </a:t>
            </a:r>
            <a:r>
              <a:rPr lang="en-US" dirty="0"/>
              <a:t>to focus </a:t>
            </a:r>
            <a:r>
              <a:rPr lang="en-US" u="sng" dirty="0" smtClean="0"/>
              <a:t>more study </a:t>
            </a:r>
            <a:r>
              <a:rPr lang="en-US" u="sng" dirty="0"/>
              <a:t>work on grid operations </a:t>
            </a:r>
            <a:r>
              <a:rPr lang="en-US" dirty="0"/>
              <a:t>(not just what new wires can </a:t>
            </a:r>
            <a:r>
              <a:rPr lang="en-US" dirty="0" smtClean="0"/>
              <a:t>or cannot be </a:t>
            </a:r>
            <a:r>
              <a:rPr lang="en-US" dirty="0"/>
              <a:t>justified</a:t>
            </a:r>
            <a:r>
              <a:rPr lang="en-US" dirty="0" smtClean="0"/>
              <a:t>); stop focusing on how to block mandatory cost allocation (because it won’t happen anyway outside of the CAISO)</a:t>
            </a:r>
            <a:endParaRPr lang="en-US" dirty="0"/>
          </a:p>
          <a:p>
            <a:r>
              <a:rPr lang="en-US" dirty="0" smtClean="0"/>
              <a:t>Need </a:t>
            </a:r>
            <a:r>
              <a:rPr lang="en-US" dirty="0"/>
              <a:t>major </a:t>
            </a:r>
            <a:r>
              <a:rPr lang="en-US" u="sng" dirty="0"/>
              <a:t>upgrade</a:t>
            </a:r>
            <a:r>
              <a:rPr lang="en-US" dirty="0"/>
              <a:t> to RPG and WECC </a:t>
            </a:r>
            <a:r>
              <a:rPr lang="en-US" u="sng" dirty="0"/>
              <a:t>analytical skills</a:t>
            </a:r>
          </a:p>
          <a:p>
            <a:pPr lvl="1"/>
            <a:r>
              <a:rPr lang="en-US" dirty="0"/>
              <a:t>Need collaborative process with DOE/labs to build RPG and WECC analytical skills</a:t>
            </a:r>
          </a:p>
          <a:p>
            <a:r>
              <a:rPr lang="en-US" dirty="0" smtClean="0"/>
              <a:t>This </a:t>
            </a:r>
            <a:r>
              <a:rPr lang="en-US" dirty="0"/>
              <a:t>will </a:t>
            </a:r>
            <a:r>
              <a:rPr lang="en-US" u="sng" dirty="0"/>
              <a:t>require participation by more than </a:t>
            </a:r>
            <a:r>
              <a:rPr lang="en-US" u="sng" smtClean="0"/>
              <a:t>company </a:t>
            </a:r>
            <a:r>
              <a:rPr lang="en-US" u="sng" smtClean="0"/>
              <a:t>transmission planners</a:t>
            </a:r>
            <a:r>
              <a:rPr lang="en-US" dirty="0" smtClean="0"/>
              <a:t>; need company resource planners and operations experts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1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10862</TotalTime>
  <Words>1172</Words>
  <Application>Microsoft Office PowerPoint</Application>
  <PresentationFormat>Widescreen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Thoughts on Order 1000 and Western Clean Energy Needs</vt:lpstr>
      <vt:lpstr>Perspectives</vt:lpstr>
      <vt:lpstr>Proposition:  Order 1000 not helpful in the West</vt:lpstr>
      <vt:lpstr>What we have</vt:lpstr>
      <vt:lpstr>What we need</vt:lpstr>
      <vt:lpstr>How we get what we need</vt:lpstr>
      <vt:lpstr>Develop advocates’ position paper</vt:lpstr>
      <vt:lpstr>Message utility management</vt:lpstr>
      <vt:lpstr>Message to RPGs and WECC</vt:lpstr>
      <vt:lpstr>Message to FERC</vt:lpstr>
      <vt:lpstr>Supplemental slides</vt:lpstr>
      <vt:lpstr>Order 1000 changed little in the West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Larson</dc:creator>
  <cp:lastModifiedBy>Doug Larson</cp:lastModifiedBy>
  <cp:revision>47</cp:revision>
  <cp:lastPrinted>2015-09-05T13:20:50Z</cp:lastPrinted>
  <dcterms:created xsi:type="dcterms:W3CDTF">2015-08-16T21:47:41Z</dcterms:created>
  <dcterms:modified xsi:type="dcterms:W3CDTF">2015-09-10T13:49:28Z</dcterms:modified>
</cp:coreProperties>
</file>